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6" r:id="rId4"/>
    <p:sldId id="262" r:id="rId5"/>
    <p:sldId id="263" r:id="rId6"/>
    <p:sldId id="269" r:id="rId7"/>
    <p:sldId id="270" r:id="rId8"/>
    <p:sldId id="264" r:id="rId9"/>
    <p:sldId id="271" r:id="rId10"/>
    <p:sldId id="272" r:id="rId11"/>
    <p:sldId id="273" r:id="rId12"/>
    <p:sldId id="265" r:id="rId13"/>
    <p:sldId id="274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5D5E9"/>
    <a:srgbClr val="CC3300"/>
    <a:srgbClr val="286FFC"/>
    <a:srgbClr val="1A4DF2"/>
    <a:srgbClr val="DEDAFE"/>
    <a:srgbClr val="DBF0F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27" autoAdjust="0"/>
    <p:restoredTop sz="94504" autoAdjust="0"/>
  </p:normalViewPr>
  <p:slideViewPr>
    <p:cSldViewPr>
      <p:cViewPr>
        <p:scale>
          <a:sx n="100" d="100"/>
          <a:sy n="100" d="100"/>
        </p:scale>
        <p:origin x="-114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D48C3C-6C37-4C8E-A472-18BACA793516}" type="doc">
      <dgm:prSet loTypeId="urn:microsoft.com/office/officeart/2005/8/layout/arrow2" loCatId="process" qsTypeId="urn:microsoft.com/office/officeart/2005/8/quickstyle/simple1#1" qsCatId="simple" csTypeId="urn:microsoft.com/office/officeart/2005/8/colors/accent1_2#1" csCatId="accent1" phldr="1"/>
      <dgm:spPr/>
    </dgm:pt>
    <dgm:pt modelId="{FF5383FF-ED6D-456D-B226-FCDF60C537F7}">
      <dgm:prSet phldrT="[Текст]" custT="1"/>
      <dgm:spPr/>
      <dgm:t>
        <a:bodyPr/>
        <a:lstStyle/>
        <a:p>
          <a:r>
            <a:rPr lang="ru-RU" sz="2400" b="1" dirty="0" err="1" smtClean="0"/>
            <a:t>бакалавриат</a:t>
          </a:r>
          <a:endParaRPr lang="ru-RU" sz="2400" b="1" dirty="0"/>
        </a:p>
      </dgm:t>
    </dgm:pt>
    <dgm:pt modelId="{AB21DBF4-62A8-4C61-97F0-1E116FBE59CF}" type="parTrans" cxnId="{C0B959CB-626A-4ACD-BC07-37551CEB7700}">
      <dgm:prSet/>
      <dgm:spPr/>
      <dgm:t>
        <a:bodyPr/>
        <a:lstStyle/>
        <a:p>
          <a:endParaRPr lang="ru-RU"/>
        </a:p>
      </dgm:t>
    </dgm:pt>
    <dgm:pt modelId="{A3D361E4-2925-4783-AD7F-AFB017C4B5D8}" type="sibTrans" cxnId="{C0B959CB-626A-4ACD-BC07-37551CEB7700}">
      <dgm:prSet/>
      <dgm:spPr/>
      <dgm:t>
        <a:bodyPr/>
        <a:lstStyle/>
        <a:p>
          <a:endParaRPr lang="ru-RU"/>
        </a:p>
      </dgm:t>
    </dgm:pt>
    <dgm:pt modelId="{4219E0ED-EC3A-46DB-AC8B-C3C52CF398B6}">
      <dgm:prSet phldrT="[Текст]" custT="1"/>
      <dgm:spPr/>
      <dgm:t>
        <a:bodyPr/>
        <a:lstStyle/>
        <a:p>
          <a:r>
            <a:rPr lang="ru-RU" sz="2400" b="1" dirty="0" smtClean="0"/>
            <a:t>магистратура</a:t>
          </a:r>
          <a:endParaRPr lang="ru-RU" sz="2400" b="1" dirty="0"/>
        </a:p>
      </dgm:t>
    </dgm:pt>
    <dgm:pt modelId="{7F50BA44-C29D-4256-81AA-14B4F8F8FD48}" type="parTrans" cxnId="{BFF12060-D263-4038-AE61-C1D97FA15240}">
      <dgm:prSet/>
      <dgm:spPr/>
      <dgm:t>
        <a:bodyPr/>
        <a:lstStyle/>
        <a:p>
          <a:endParaRPr lang="ru-RU"/>
        </a:p>
      </dgm:t>
    </dgm:pt>
    <dgm:pt modelId="{1068B9F8-06CE-4D5D-B166-DF5B8C4AED6D}" type="sibTrans" cxnId="{BFF12060-D263-4038-AE61-C1D97FA15240}">
      <dgm:prSet/>
      <dgm:spPr/>
      <dgm:t>
        <a:bodyPr/>
        <a:lstStyle/>
        <a:p>
          <a:endParaRPr lang="ru-RU"/>
        </a:p>
      </dgm:t>
    </dgm:pt>
    <dgm:pt modelId="{67F387AF-42C5-4523-8A8D-BE6CCC1928C1}">
      <dgm:prSet phldrT="[Текст]" custT="1"/>
      <dgm:spPr/>
      <dgm:t>
        <a:bodyPr/>
        <a:lstStyle/>
        <a:p>
          <a:r>
            <a:rPr lang="ru-RU" sz="2400" b="1" dirty="0" smtClean="0"/>
            <a:t>аспирантура</a:t>
          </a:r>
          <a:endParaRPr lang="ru-RU" sz="2400" b="1" dirty="0"/>
        </a:p>
      </dgm:t>
    </dgm:pt>
    <dgm:pt modelId="{9CE411B9-F7F3-4E17-A072-D8C20066B580}" type="parTrans" cxnId="{A8D27796-2D1E-49B0-BA0C-CC546A0CF59B}">
      <dgm:prSet/>
      <dgm:spPr/>
      <dgm:t>
        <a:bodyPr/>
        <a:lstStyle/>
        <a:p>
          <a:endParaRPr lang="ru-RU"/>
        </a:p>
      </dgm:t>
    </dgm:pt>
    <dgm:pt modelId="{D3A1CCCB-87DC-4D7D-991D-2C551F54E06F}" type="sibTrans" cxnId="{A8D27796-2D1E-49B0-BA0C-CC546A0CF59B}">
      <dgm:prSet/>
      <dgm:spPr/>
      <dgm:t>
        <a:bodyPr/>
        <a:lstStyle/>
        <a:p>
          <a:endParaRPr lang="ru-RU"/>
        </a:p>
      </dgm:t>
    </dgm:pt>
    <dgm:pt modelId="{F2A41FAF-83E2-4086-B626-8D71F1DA3757}" type="pres">
      <dgm:prSet presAssocID="{D4D48C3C-6C37-4C8E-A472-18BACA793516}" presName="arrowDiagram" presStyleCnt="0">
        <dgm:presLayoutVars>
          <dgm:chMax val="5"/>
          <dgm:dir/>
          <dgm:resizeHandles val="exact"/>
        </dgm:presLayoutVars>
      </dgm:prSet>
      <dgm:spPr/>
    </dgm:pt>
    <dgm:pt modelId="{A6EA89AC-7670-41AB-B2AD-EE1FC2C82133}" type="pres">
      <dgm:prSet presAssocID="{D4D48C3C-6C37-4C8E-A472-18BACA793516}" presName="arrow" presStyleLbl="bgShp" presStyleIdx="0" presStyleCnt="1"/>
      <dgm:spPr/>
    </dgm:pt>
    <dgm:pt modelId="{AF5D07B6-10ED-4A56-8930-42CA5DD5BD90}" type="pres">
      <dgm:prSet presAssocID="{D4D48C3C-6C37-4C8E-A472-18BACA793516}" presName="arrowDiagram3" presStyleCnt="0"/>
      <dgm:spPr/>
    </dgm:pt>
    <dgm:pt modelId="{76DE8534-623B-4E20-BB2E-3C8F6DACF8FE}" type="pres">
      <dgm:prSet presAssocID="{FF5383FF-ED6D-456D-B226-FCDF60C537F7}" presName="bullet3a" presStyleLbl="node1" presStyleIdx="0" presStyleCnt="3"/>
      <dgm:spPr/>
    </dgm:pt>
    <dgm:pt modelId="{B1C67DA3-9AE2-45DC-B7A9-61926DBBF152}" type="pres">
      <dgm:prSet presAssocID="{FF5383FF-ED6D-456D-B226-FCDF60C537F7}" presName="textBox3a" presStyleLbl="revTx" presStyleIdx="0" presStyleCnt="3" custScaleX="130987" custScaleY="64194" custLinFactNeighborY="-90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DF48EA-2DE8-48C1-AE62-3143D3641CC1}" type="pres">
      <dgm:prSet presAssocID="{4219E0ED-EC3A-46DB-AC8B-C3C52CF398B6}" presName="bullet3b" presStyleLbl="node1" presStyleIdx="1" presStyleCnt="3"/>
      <dgm:spPr/>
    </dgm:pt>
    <dgm:pt modelId="{1E092537-CFA9-44C9-BB2A-71A1823CA429}" type="pres">
      <dgm:prSet presAssocID="{4219E0ED-EC3A-46DB-AC8B-C3C52CF398B6}" presName="textBox3b" presStyleLbl="revTx" presStyleIdx="1" presStyleCnt="3" custScaleX="130987" custScaleY="64194" custLinFactNeighborY="-4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395FCB-982F-4ECB-A89C-DCACC81CD940}" type="pres">
      <dgm:prSet presAssocID="{67F387AF-42C5-4523-8A8D-BE6CCC1928C1}" presName="bullet3c" presStyleLbl="node1" presStyleIdx="2" presStyleCnt="3"/>
      <dgm:spPr/>
    </dgm:pt>
    <dgm:pt modelId="{EE8D7A49-1724-4555-AFF3-4846141AA7B3}" type="pres">
      <dgm:prSet presAssocID="{67F387AF-42C5-4523-8A8D-BE6CCC1928C1}" presName="textBox3c" presStyleLbl="revTx" presStyleIdx="2" presStyleCnt="3" custScaleX="130987" custScaleY="64194" custLinFactNeighborY="-3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B959CB-626A-4ACD-BC07-37551CEB7700}" srcId="{D4D48C3C-6C37-4C8E-A472-18BACA793516}" destId="{FF5383FF-ED6D-456D-B226-FCDF60C537F7}" srcOrd="0" destOrd="0" parTransId="{AB21DBF4-62A8-4C61-97F0-1E116FBE59CF}" sibTransId="{A3D361E4-2925-4783-AD7F-AFB017C4B5D8}"/>
    <dgm:cxn modelId="{A8D27796-2D1E-49B0-BA0C-CC546A0CF59B}" srcId="{D4D48C3C-6C37-4C8E-A472-18BACA793516}" destId="{67F387AF-42C5-4523-8A8D-BE6CCC1928C1}" srcOrd="2" destOrd="0" parTransId="{9CE411B9-F7F3-4E17-A072-D8C20066B580}" sibTransId="{D3A1CCCB-87DC-4D7D-991D-2C551F54E06F}"/>
    <dgm:cxn modelId="{47615F71-4ECC-4B25-93DE-99812CE84CCB}" type="presOf" srcId="{D4D48C3C-6C37-4C8E-A472-18BACA793516}" destId="{F2A41FAF-83E2-4086-B626-8D71F1DA3757}" srcOrd="0" destOrd="0" presId="urn:microsoft.com/office/officeart/2005/8/layout/arrow2"/>
    <dgm:cxn modelId="{1DDD4E5A-3DB8-4F7D-B8A5-84E684E94184}" type="presOf" srcId="{4219E0ED-EC3A-46DB-AC8B-C3C52CF398B6}" destId="{1E092537-CFA9-44C9-BB2A-71A1823CA429}" srcOrd="0" destOrd="0" presId="urn:microsoft.com/office/officeart/2005/8/layout/arrow2"/>
    <dgm:cxn modelId="{CCA46BBB-EF22-410C-BD59-CD2B194BE385}" type="presOf" srcId="{FF5383FF-ED6D-456D-B226-FCDF60C537F7}" destId="{B1C67DA3-9AE2-45DC-B7A9-61926DBBF152}" srcOrd="0" destOrd="0" presId="urn:microsoft.com/office/officeart/2005/8/layout/arrow2"/>
    <dgm:cxn modelId="{BFF12060-D263-4038-AE61-C1D97FA15240}" srcId="{D4D48C3C-6C37-4C8E-A472-18BACA793516}" destId="{4219E0ED-EC3A-46DB-AC8B-C3C52CF398B6}" srcOrd="1" destOrd="0" parTransId="{7F50BA44-C29D-4256-81AA-14B4F8F8FD48}" sibTransId="{1068B9F8-06CE-4D5D-B166-DF5B8C4AED6D}"/>
    <dgm:cxn modelId="{CB44F0DF-5F22-44AF-AE9E-C970AB0F2FC3}" type="presOf" srcId="{67F387AF-42C5-4523-8A8D-BE6CCC1928C1}" destId="{EE8D7A49-1724-4555-AFF3-4846141AA7B3}" srcOrd="0" destOrd="0" presId="urn:microsoft.com/office/officeart/2005/8/layout/arrow2"/>
    <dgm:cxn modelId="{141BB8C5-6D43-47F3-BE8B-0C973E3BF021}" type="presParOf" srcId="{F2A41FAF-83E2-4086-B626-8D71F1DA3757}" destId="{A6EA89AC-7670-41AB-B2AD-EE1FC2C82133}" srcOrd="0" destOrd="0" presId="urn:microsoft.com/office/officeart/2005/8/layout/arrow2"/>
    <dgm:cxn modelId="{391B1355-A527-4A42-B51F-4BBF1FA97798}" type="presParOf" srcId="{F2A41FAF-83E2-4086-B626-8D71F1DA3757}" destId="{AF5D07B6-10ED-4A56-8930-42CA5DD5BD90}" srcOrd="1" destOrd="0" presId="urn:microsoft.com/office/officeart/2005/8/layout/arrow2"/>
    <dgm:cxn modelId="{487C0E5E-0DEE-4CDD-A779-FAA73AB756C1}" type="presParOf" srcId="{AF5D07B6-10ED-4A56-8930-42CA5DD5BD90}" destId="{76DE8534-623B-4E20-BB2E-3C8F6DACF8FE}" srcOrd="0" destOrd="0" presId="urn:microsoft.com/office/officeart/2005/8/layout/arrow2"/>
    <dgm:cxn modelId="{115D4AFD-7108-44D2-BE7F-1B0ECDBCC6CD}" type="presParOf" srcId="{AF5D07B6-10ED-4A56-8930-42CA5DD5BD90}" destId="{B1C67DA3-9AE2-45DC-B7A9-61926DBBF152}" srcOrd="1" destOrd="0" presId="urn:microsoft.com/office/officeart/2005/8/layout/arrow2"/>
    <dgm:cxn modelId="{F611C2F1-899D-432B-A3C6-2DF514EA8289}" type="presParOf" srcId="{AF5D07B6-10ED-4A56-8930-42CA5DD5BD90}" destId="{4EDF48EA-2DE8-48C1-AE62-3143D3641CC1}" srcOrd="2" destOrd="0" presId="urn:microsoft.com/office/officeart/2005/8/layout/arrow2"/>
    <dgm:cxn modelId="{AE15F132-FCA2-4E72-BC28-848210A797BA}" type="presParOf" srcId="{AF5D07B6-10ED-4A56-8930-42CA5DD5BD90}" destId="{1E092537-CFA9-44C9-BB2A-71A1823CA429}" srcOrd="3" destOrd="0" presId="urn:microsoft.com/office/officeart/2005/8/layout/arrow2"/>
    <dgm:cxn modelId="{FE98E8CF-5ABE-4579-A086-B8292A9CB87B}" type="presParOf" srcId="{AF5D07B6-10ED-4A56-8930-42CA5DD5BD90}" destId="{F0395FCB-982F-4ECB-A89C-DCACC81CD940}" srcOrd="4" destOrd="0" presId="urn:microsoft.com/office/officeart/2005/8/layout/arrow2"/>
    <dgm:cxn modelId="{DBB853D3-E6FC-4EE3-958A-B7FD27CD16F9}" type="presParOf" srcId="{AF5D07B6-10ED-4A56-8930-42CA5DD5BD90}" destId="{EE8D7A49-1724-4555-AFF3-4846141AA7B3}" srcOrd="5" destOrd="0" presId="urn:microsoft.com/office/officeart/2005/8/layout/arrow2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DA6820-4593-4775-8312-3738788FCE91}" type="doc">
      <dgm:prSet loTypeId="urn:microsoft.com/office/officeart/2005/8/layout/hierarchy1" loCatId="hierarchy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D05374AF-ECBC-4983-809C-19D726DFD48A}">
      <dgm:prSet phldrT="[Текст]" custT="1"/>
      <dgm:spPr/>
      <dgm:t>
        <a:bodyPr/>
        <a:lstStyle/>
        <a:p>
          <a:r>
            <a:rPr lang="ru-RU" sz="1600" b="1" dirty="0" err="1" smtClean="0">
              <a:solidFill>
                <a:srgbClr val="002060"/>
              </a:solidFill>
            </a:rPr>
            <a:t>Бакалавриат</a:t>
          </a:r>
          <a:endParaRPr lang="ru-RU" sz="1600" b="1" dirty="0">
            <a:solidFill>
              <a:srgbClr val="002060"/>
            </a:solidFill>
          </a:endParaRPr>
        </a:p>
      </dgm:t>
    </dgm:pt>
    <dgm:pt modelId="{56F80185-79CE-4AE7-9246-9BF8DA9F1142}" type="parTrans" cxnId="{C11CCB0D-99E3-4B14-9646-E079CE1AD15C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07CF9006-DA8D-4ECD-B59C-B7880E42750D}" type="sibTrans" cxnId="{C11CCB0D-99E3-4B14-9646-E079CE1AD15C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C150792E-EF57-4D95-97DA-02A5E485992A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Очно-заочная форма</a:t>
          </a:r>
          <a:endParaRPr lang="ru-RU" sz="1600" b="1" dirty="0">
            <a:solidFill>
              <a:srgbClr val="002060"/>
            </a:solidFill>
          </a:endParaRPr>
        </a:p>
      </dgm:t>
    </dgm:pt>
    <dgm:pt modelId="{C66014E4-4348-4FFB-A22D-1B08204C3E14}" type="parTrans" cxnId="{57571263-78F8-432A-917C-7411D3FE42B1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4B2266CE-888C-4D50-98A7-5DBE284CA974}" type="sibTrans" cxnId="{57571263-78F8-432A-917C-7411D3FE42B1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4EBF4077-AF1A-4FBA-BEDF-44AC758FCB0B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Очная форма </a:t>
          </a:r>
          <a:endParaRPr lang="ru-RU" sz="1600" b="1" dirty="0">
            <a:solidFill>
              <a:srgbClr val="002060"/>
            </a:solidFill>
          </a:endParaRPr>
        </a:p>
      </dgm:t>
    </dgm:pt>
    <dgm:pt modelId="{3479FFBB-6101-4C07-A065-218A69DC096F}" type="parTrans" cxnId="{C7945555-3784-4D53-BEE8-D07BB08E324F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152C5B43-F026-4F31-B48B-EDED97151321}" type="sibTrans" cxnId="{C7945555-3784-4D53-BEE8-D07BB08E324F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9AD4F456-05CD-4D3F-9E86-ABA91A35188C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Магистратура</a:t>
          </a:r>
          <a:endParaRPr lang="ru-RU" sz="1600" b="1" dirty="0">
            <a:solidFill>
              <a:srgbClr val="002060"/>
            </a:solidFill>
          </a:endParaRPr>
        </a:p>
      </dgm:t>
    </dgm:pt>
    <dgm:pt modelId="{CC440E62-9363-45EC-B791-E6708FF49515}" type="parTrans" cxnId="{AE96EED0-4A80-44A3-ACD6-36DC798BD704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690BDDEA-B39D-4A27-892F-50175D6D99E4}" type="sibTrans" cxnId="{AE96EED0-4A80-44A3-ACD6-36DC798BD704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96E93860-662F-4B84-A514-FE3D52290F17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Очная форма</a:t>
          </a:r>
          <a:endParaRPr lang="ru-RU" sz="1600" b="1" dirty="0">
            <a:solidFill>
              <a:srgbClr val="002060"/>
            </a:solidFill>
          </a:endParaRPr>
        </a:p>
      </dgm:t>
    </dgm:pt>
    <dgm:pt modelId="{2DFBF638-A9E5-46D0-A877-A04F2281BA34}" type="parTrans" cxnId="{ACDED18F-E909-4941-9946-4F36CDC652C6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0A5B1AC3-7F99-411A-9C41-B1C322E13A53}" type="sibTrans" cxnId="{ACDED18F-E909-4941-9946-4F36CDC652C6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3B8BF448-9336-4466-8A26-1C959CD1E251}">
      <dgm:prSet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Полная </a:t>
          </a:r>
          <a:r>
            <a:rPr lang="ru-RU" sz="1600" b="1" dirty="0" smtClean="0">
              <a:solidFill>
                <a:srgbClr val="002060"/>
              </a:solidFill>
            </a:rPr>
            <a:t> </a:t>
          </a:r>
          <a:endParaRPr lang="ru-RU" sz="1600" b="1" dirty="0">
            <a:solidFill>
              <a:srgbClr val="002060"/>
            </a:solidFill>
          </a:endParaRPr>
        </a:p>
      </dgm:t>
    </dgm:pt>
    <dgm:pt modelId="{54C135C6-9318-4CBE-A586-43EC6C8ED749}" type="parTrans" cxnId="{4BE13F85-6678-48CB-BACB-70074E44B7BD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DAA40880-3928-4BCA-BE8A-3F8A39E35851}" type="sibTrans" cxnId="{4BE13F85-6678-48CB-BACB-70074E44B7BD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1E12072D-67C1-46ED-9E32-AC65D222250A}">
      <dgm:prSet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Сокращенная (на базе СПО и ВО) </a:t>
          </a:r>
          <a:endParaRPr lang="ru-RU" sz="1400" b="1" dirty="0">
            <a:solidFill>
              <a:srgbClr val="002060"/>
            </a:solidFill>
          </a:endParaRPr>
        </a:p>
      </dgm:t>
    </dgm:pt>
    <dgm:pt modelId="{B05D7D81-B3D6-4A01-A28C-1EC8A61082AF}" type="parTrans" cxnId="{FCE7D928-CF51-48C1-A37C-E0F7202E9628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59E796CE-9553-41CC-9B7A-F5EDAF08CA19}" type="sibTrans" cxnId="{FCE7D928-CF51-48C1-A37C-E0F7202E9628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2156599D-2542-4102-85A2-DB420A8745E2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Абитуриенты</a:t>
          </a:r>
          <a:endParaRPr lang="ru-RU" sz="1600" b="1" dirty="0">
            <a:solidFill>
              <a:srgbClr val="002060"/>
            </a:solidFill>
          </a:endParaRPr>
        </a:p>
      </dgm:t>
    </dgm:pt>
    <dgm:pt modelId="{7010D23F-258D-4B25-8B48-E6909AACF02C}" type="sibTrans" cxnId="{38CC4E16-A393-41B5-BCD8-3BE58D419CBB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B514F4CF-9F93-482F-91B5-3E26A6A8C214}" type="parTrans" cxnId="{38CC4E16-A393-41B5-BCD8-3BE58D419CBB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AA7F00CA-980D-4A24-8A75-3FD362D1CE72}" type="pres">
      <dgm:prSet presAssocID="{69DA6820-4593-4775-8312-3738788FCE9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C8C547C-B5CE-4DFE-8E76-F8CA408E9876}" type="pres">
      <dgm:prSet presAssocID="{2156599D-2542-4102-85A2-DB420A8745E2}" presName="hierRoot1" presStyleCnt="0"/>
      <dgm:spPr/>
    </dgm:pt>
    <dgm:pt modelId="{065C871C-2C19-4FA8-8CC1-9E8ACC35E0A7}" type="pres">
      <dgm:prSet presAssocID="{2156599D-2542-4102-85A2-DB420A8745E2}" presName="composite" presStyleCnt="0"/>
      <dgm:spPr/>
    </dgm:pt>
    <dgm:pt modelId="{47C70AFE-E4DF-413E-A56A-9D601412CB1F}" type="pres">
      <dgm:prSet presAssocID="{2156599D-2542-4102-85A2-DB420A8745E2}" presName="background" presStyleLbl="node0" presStyleIdx="0" presStyleCnt="1"/>
      <dgm:spPr/>
    </dgm:pt>
    <dgm:pt modelId="{80CCB631-3B0F-41E2-82DF-2A8EE724C96A}" type="pres">
      <dgm:prSet presAssocID="{2156599D-2542-4102-85A2-DB420A8745E2}" presName="text" presStyleLbl="fgAcc0" presStyleIdx="0" presStyleCnt="1" custScaleX="397942" custScaleY="86031" custLinFactNeighborX="-1137" custLinFactNeighborY="-719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0E8D91-8497-494C-BA83-B5858C35B707}" type="pres">
      <dgm:prSet presAssocID="{2156599D-2542-4102-85A2-DB420A8745E2}" presName="hierChild2" presStyleCnt="0"/>
      <dgm:spPr/>
    </dgm:pt>
    <dgm:pt modelId="{1DD88CA2-0E78-4127-8E77-8244086F1312}" type="pres">
      <dgm:prSet presAssocID="{56F80185-79CE-4AE7-9246-9BF8DA9F1142}" presName="Name10" presStyleLbl="parChTrans1D2" presStyleIdx="0" presStyleCnt="2"/>
      <dgm:spPr/>
      <dgm:t>
        <a:bodyPr/>
        <a:lstStyle/>
        <a:p>
          <a:endParaRPr lang="ru-RU"/>
        </a:p>
      </dgm:t>
    </dgm:pt>
    <dgm:pt modelId="{9C340BCB-C44B-4352-B9D7-D035A8D12E93}" type="pres">
      <dgm:prSet presAssocID="{D05374AF-ECBC-4983-809C-19D726DFD48A}" presName="hierRoot2" presStyleCnt="0"/>
      <dgm:spPr/>
    </dgm:pt>
    <dgm:pt modelId="{4662215B-F77F-46D0-8B6F-5A3AD084E81E}" type="pres">
      <dgm:prSet presAssocID="{D05374AF-ECBC-4983-809C-19D726DFD48A}" presName="composite2" presStyleCnt="0"/>
      <dgm:spPr/>
    </dgm:pt>
    <dgm:pt modelId="{8B067413-65A9-4EE0-A7D4-941AF9D7A9F9}" type="pres">
      <dgm:prSet presAssocID="{D05374AF-ECBC-4983-809C-19D726DFD48A}" presName="background2" presStyleLbl="node2" presStyleIdx="0" presStyleCnt="2"/>
      <dgm:spPr/>
    </dgm:pt>
    <dgm:pt modelId="{739F0F74-5163-42AD-9A74-BD70480FAC4D}" type="pres">
      <dgm:prSet presAssocID="{D05374AF-ECBC-4983-809C-19D726DFD48A}" presName="text2" presStyleLbl="fgAcc2" presStyleIdx="0" presStyleCnt="2" custScaleX="240941" custScaleY="94079" custLinFactNeighborX="-59653" custLinFactNeighborY="-55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7EFC84-E1AF-4592-8097-2A039CFAA9E6}" type="pres">
      <dgm:prSet presAssocID="{D05374AF-ECBC-4983-809C-19D726DFD48A}" presName="hierChild3" presStyleCnt="0"/>
      <dgm:spPr/>
    </dgm:pt>
    <dgm:pt modelId="{F94A7AC8-5B52-4DB7-9E7D-2240AAFBC115}" type="pres">
      <dgm:prSet presAssocID="{C66014E4-4348-4FFB-A22D-1B08204C3E14}" presName="Name17" presStyleLbl="parChTrans1D3" presStyleIdx="0" presStyleCnt="3"/>
      <dgm:spPr/>
      <dgm:t>
        <a:bodyPr/>
        <a:lstStyle/>
        <a:p>
          <a:endParaRPr lang="ru-RU"/>
        </a:p>
      </dgm:t>
    </dgm:pt>
    <dgm:pt modelId="{AF2DE500-D261-4028-95FE-F8A07270F02B}" type="pres">
      <dgm:prSet presAssocID="{C150792E-EF57-4D95-97DA-02A5E485992A}" presName="hierRoot3" presStyleCnt="0"/>
      <dgm:spPr/>
    </dgm:pt>
    <dgm:pt modelId="{89A46568-D38E-40E8-82B6-0A67DC746DCB}" type="pres">
      <dgm:prSet presAssocID="{C150792E-EF57-4D95-97DA-02A5E485992A}" presName="composite3" presStyleCnt="0"/>
      <dgm:spPr/>
    </dgm:pt>
    <dgm:pt modelId="{93F42096-381F-4F78-B0AD-762A4BEEF2CA}" type="pres">
      <dgm:prSet presAssocID="{C150792E-EF57-4D95-97DA-02A5E485992A}" presName="background3" presStyleLbl="node3" presStyleIdx="0" presStyleCnt="3"/>
      <dgm:spPr/>
    </dgm:pt>
    <dgm:pt modelId="{2E081C81-6EC5-4ED2-A8E2-6C464E790145}" type="pres">
      <dgm:prSet presAssocID="{C150792E-EF57-4D95-97DA-02A5E485992A}" presName="text3" presStyleLbl="fgAcc3" presStyleIdx="0" presStyleCnt="3" custScaleX="332508" custScaleY="940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85AF60-DAB4-49F1-91BC-20AF526A37DA}" type="pres">
      <dgm:prSet presAssocID="{C150792E-EF57-4D95-97DA-02A5E485992A}" presName="hierChild4" presStyleCnt="0"/>
      <dgm:spPr/>
    </dgm:pt>
    <dgm:pt modelId="{BE3F5713-8742-4D24-8834-2DDBD25D8DEB}" type="pres">
      <dgm:prSet presAssocID="{54C135C6-9318-4CBE-A586-43EC6C8ED749}" presName="Name23" presStyleLbl="parChTrans1D4" presStyleIdx="0" presStyleCnt="2"/>
      <dgm:spPr/>
      <dgm:t>
        <a:bodyPr/>
        <a:lstStyle/>
        <a:p>
          <a:endParaRPr lang="ru-RU"/>
        </a:p>
      </dgm:t>
    </dgm:pt>
    <dgm:pt modelId="{1A47E165-5545-419F-B03E-16E11D88CC54}" type="pres">
      <dgm:prSet presAssocID="{3B8BF448-9336-4466-8A26-1C959CD1E251}" presName="hierRoot4" presStyleCnt="0"/>
      <dgm:spPr/>
    </dgm:pt>
    <dgm:pt modelId="{4587C511-9731-42F6-A06E-A62AEC5F69A0}" type="pres">
      <dgm:prSet presAssocID="{3B8BF448-9336-4466-8A26-1C959CD1E251}" presName="composite4" presStyleCnt="0"/>
      <dgm:spPr/>
    </dgm:pt>
    <dgm:pt modelId="{BD6ADF53-1D93-4FC3-85FD-15CCBBB789A5}" type="pres">
      <dgm:prSet presAssocID="{3B8BF448-9336-4466-8A26-1C959CD1E251}" presName="background4" presStyleLbl="node4" presStyleIdx="0" presStyleCnt="2"/>
      <dgm:spPr/>
    </dgm:pt>
    <dgm:pt modelId="{CEADE812-604F-48C3-B5D7-A4482997DF43}" type="pres">
      <dgm:prSet presAssocID="{3B8BF448-9336-4466-8A26-1C959CD1E251}" presName="text4" presStyleLbl="fgAcc4" presStyleIdx="0" presStyleCnt="2" custScaleX="154068" custScaleY="1315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52B90F-DBB1-48FE-9F87-EC5646B81F82}" type="pres">
      <dgm:prSet presAssocID="{3B8BF448-9336-4466-8A26-1C959CD1E251}" presName="hierChild5" presStyleCnt="0"/>
      <dgm:spPr/>
    </dgm:pt>
    <dgm:pt modelId="{550E4967-2506-4BAB-92E1-9E360B25A329}" type="pres">
      <dgm:prSet presAssocID="{B05D7D81-B3D6-4A01-A28C-1EC8A61082AF}" presName="Name23" presStyleLbl="parChTrans1D4" presStyleIdx="1" presStyleCnt="2"/>
      <dgm:spPr/>
      <dgm:t>
        <a:bodyPr/>
        <a:lstStyle/>
        <a:p>
          <a:endParaRPr lang="ru-RU"/>
        </a:p>
      </dgm:t>
    </dgm:pt>
    <dgm:pt modelId="{5361ED0D-2148-4035-BA1A-551880EE52C4}" type="pres">
      <dgm:prSet presAssocID="{1E12072D-67C1-46ED-9E32-AC65D222250A}" presName="hierRoot4" presStyleCnt="0"/>
      <dgm:spPr/>
    </dgm:pt>
    <dgm:pt modelId="{85CA5437-91B6-490F-A691-E7D0F1FEB47A}" type="pres">
      <dgm:prSet presAssocID="{1E12072D-67C1-46ED-9E32-AC65D222250A}" presName="composite4" presStyleCnt="0"/>
      <dgm:spPr/>
    </dgm:pt>
    <dgm:pt modelId="{BCC5B017-256F-4F37-B391-90AF9DCE2EEF}" type="pres">
      <dgm:prSet presAssocID="{1E12072D-67C1-46ED-9E32-AC65D222250A}" presName="background4" presStyleLbl="node4" presStyleIdx="1" presStyleCnt="2"/>
      <dgm:spPr/>
    </dgm:pt>
    <dgm:pt modelId="{5E556ACB-0739-43AF-8B80-B86572847A1B}" type="pres">
      <dgm:prSet presAssocID="{1E12072D-67C1-46ED-9E32-AC65D222250A}" presName="text4" presStyleLbl="fgAcc4" presStyleIdx="1" presStyleCnt="2" custScaleX="154068" custScaleY="1315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BC986D-33B6-4053-ABB9-A0FD3BFFAAA9}" type="pres">
      <dgm:prSet presAssocID="{1E12072D-67C1-46ED-9E32-AC65D222250A}" presName="hierChild5" presStyleCnt="0"/>
      <dgm:spPr/>
    </dgm:pt>
    <dgm:pt modelId="{BB8F5068-2BF1-4651-A6F9-8DF078D763EC}" type="pres">
      <dgm:prSet presAssocID="{3479FFBB-6101-4C07-A065-218A69DC096F}" presName="Name17" presStyleLbl="parChTrans1D3" presStyleIdx="1" presStyleCnt="3"/>
      <dgm:spPr/>
      <dgm:t>
        <a:bodyPr/>
        <a:lstStyle/>
        <a:p>
          <a:endParaRPr lang="ru-RU"/>
        </a:p>
      </dgm:t>
    </dgm:pt>
    <dgm:pt modelId="{C7A62A5F-1736-4E52-9705-585BCBB26DD7}" type="pres">
      <dgm:prSet presAssocID="{4EBF4077-AF1A-4FBA-BEDF-44AC758FCB0B}" presName="hierRoot3" presStyleCnt="0"/>
      <dgm:spPr/>
    </dgm:pt>
    <dgm:pt modelId="{5B3205FC-01E1-423E-8273-9BDAC8E43DFB}" type="pres">
      <dgm:prSet presAssocID="{4EBF4077-AF1A-4FBA-BEDF-44AC758FCB0B}" presName="composite3" presStyleCnt="0"/>
      <dgm:spPr/>
    </dgm:pt>
    <dgm:pt modelId="{2A0FE7F4-2211-466D-97A2-1EC0247AE731}" type="pres">
      <dgm:prSet presAssocID="{4EBF4077-AF1A-4FBA-BEDF-44AC758FCB0B}" presName="background3" presStyleLbl="node3" presStyleIdx="1" presStyleCnt="3"/>
      <dgm:spPr/>
    </dgm:pt>
    <dgm:pt modelId="{C37FA9BF-C0DF-4C74-B6D3-89A6AD33B898}" type="pres">
      <dgm:prSet presAssocID="{4EBF4077-AF1A-4FBA-BEDF-44AC758FCB0B}" presName="text3" presStyleLbl="fgAcc3" presStyleIdx="1" presStyleCnt="3" custScaleX="236510" custScaleY="940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2F8482-C887-4D60-BE7D-9CF5D6138376}" type="pres">
      <dgm:prSet presAssocID="{4EBF4077-AF1A-4FBA-BEDF-44AC758FCB0B}" presName="hierChild4" presStyleCnt="0"/>
      <dgm:spPr/>
    </dgm:pt>
    <dgm:pt modelId="{7A41B18D-8331-4AC5-A402-E5BF4F8440D7}" type="pres">
      <dgm:prSet presAssocID="{CC440E62-9363-45EC-B791-E6708FF49515}" presName="Name10" presStyleLbl="parChTrans1D2" presStyleIdx="1" presStyleCnt="2"/>
      <dgm:spPr/>
      <dgm:t>
        <a:bodyPr/>
        <a:lstStyle/>
        <a:p>
          <a:endParaRPr lang="ru-RU"/>
        </a:p>
      </dgm:t>
    </dgm:pt>
    <dgm:pt modelId="{3B5D4FF8-F8FA-4186-B54A-88AEB392A4E7}" type="pres">
      <dgm:prSet presAssocID="{9AD4F456-05CD-4D3F-9E86-ABA91A35188C}" presName="hierRoot2" presStyleCnt="0"/>
      <dgm:spPr/>
    </dgm:pt>
    <dgm:pt modelId="{9A1C1555-008C-44AF-9645-5F2D7EF8618D}" type="pres">
      <dgm:prSet presAssocID="{9AD4F456-05CD-4D3F-9E86-ABA91A35188C}" presName="composite2" presStyleCnt="0"/>
      <dgm:spPr/>
    </dgm:pt>
    <dgm:pt modelId="{75DB4772-D00F-43DC-801F-C9BC6453A421}" type="pres">
      <dgm:prSet presAssocID="{9AD4F456-05CD-4D3F-9E86-ABA91A35188C}" presName="background2" presStyleLbl="node2" presStyleIdx="1" presStyleCnt="2"/>
      <dgm:spPr/>
    </dgm:pt>
    <dgm:pt modelId="{3607CED8-D302-4175-926B-4EA0E5BF6DA9}" type="pres">
      <dgm:prSet presAssocID="{9AD4F456-05CD-4D3F-9E86-ABA91A35188C}" presName="text2" presStyleLbl="fgAcc2" presStyleIdx="1" presStyleCnt="2" custScaleX="237202" custScaleY="94079" custLinFactNeighborY="-55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2E3C5D-F687-449E-924C-E34EFAFEF8B3}" type="pres">
      <dgm:prSet presAssocID="{9AD4F456-05CD-4D3F-9E86-ABA91A35188C}" presName="hierChild3" presStyleCnt="0"/>
      <dgm:spPr/>
    </dgm:pt>
    <dgm:pt modelId="{A5F432F0-E8FA-48C5-8CBA-5A661E9191D9}" type="pres">
      <dgm:prSet presAssocID="{2DFBF638-A9E5-46D0-A877-A04F2281BA34}" presName="Name17" presStyleLbl="parChTrans1D3" presStyleIdx="2" presStyleCnt="3"/>
      <dgm:spPr/>
      <dgm:t>
        <a:bodyPr/>
        <a:lstStyle/>
        <a:p>
          <a:endParaRPr lang="ru-RU"/>
        </a:p>
      </dgm:t>
    </dgm:pt>
    <dgm:pt modelId="{8309B279-CCBB-46B6-B661-3A4769E2C313}" type="pres">
      <dgm:prSet presAssocID="{96E93860-662F-4B84-A514-FE3D52290F17}" presName="hierRoot3" presStyleCnt="0"/>
      <dgm:spPr/>
    </dgm:pt>
    <dgm:pt modelId="{8FD87772-2F58-4187-BA89-FF5DD43400C8}" type="pres">
      <dgm:prSet presAssocID="{96E93860-662F-4B84-A514-FE3D52290F17}" presName="composite3" presStyleCnt="0"/>
      <dgm:spPr/>
    </dgm:pt>
    <dgm:pt modelId="{D9D0B31A-D4CA-442A-813E-519617285369}" type="pres">
      <dgm:prSet presAssocID="{96E93860-662F-4B84-A514-FE3D52290F17}" presName="background3" presStyleLbl="node3" presStyleIdx="2" presStyleCnt="3"/>
      <dgm:spPr/>
    </dgm:pt>
    <dgm:pt modelId="{78FCC13A-833F-41BF-A89F-46533E852B66}" type="pres">
      <dgm:prSet presAssocID="{96E93860-662F-4B84-A514-FE3D52290F17}" presName="text3" presStyleLbl="fgAcc3" presStyleIdx="2" presStyleCnt="3" custScaleX="241608" custScaleY="940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A694C3-1E74-48B5-94E8-8C04E4C6A433}" type="pres">
      <dgm:prSet presAssocID="{96E93860-662F-4B84-A514-FE3D52290F17}" presName="hierChild4" presStyleCnt="0"/>
      <dgm:spPr/>
    </dgm:pt>
  </dgm:ptLst>
  <dgm:cxnLst>
    <dgm:cxn modelId="{378D60C6-13CC-41F1-8DE8-564C3BAC59F2}" type="presOf" srcId="{B05D7D81-B3D6-4A01-A28C-1EC8A61082AF}" destId="{550E4967-2506-4BAB-92E1-9E360B25A329}" srcOrd="0" destOrd="0" presId="urn:microsoft.com/office/officeart/2005/8/layout/hierarchy1"/>
    <dgm:cxn modelId="{9A684436-BFB0-4DBC-86A8-68C4007EAD89}" type="presOf" srcId="{2DFBF638-A9E5-46D0-A877-A04F2281BA34}" destId="{A5F432F0-E8FA-48C5-8CBA-5A661E9191D9}" srcOrd="0" destOrd="0" presId="urn:microsoft.com/office/officeart/2005/8/layout/hierarchy1"/>
    <dgm:cxn modelId="{AE96EED0-4A80-44A3-ACD6-36DC798BD704}" srcId="{2156599D-2542-4102-85A2-DB420A8745E2}" destId="{9AD4F456-05CD-4D3F-9E86-ABA91A35188C}" srcOrd="1" destOrd="0" parTransId="{CC440E62-9363-45EC-B791-E6708FF49515}" sibTransId="{690BDDEA-B39D-4A27-892F-50175D6D99E4}"/>
    <dgm:cxn modelId="{ACDED18F-E909-4941-9946-4F36CDC652C6}" srcId="{9AD4F456-05CD-4D3F-9E86-ABA91A35188C}" destId="{96E93860-662F-4B84-A514-FE3D52290F17}" srcOrd="0" destOrd="0" parTransId="{2DFBF638-A9E5-46D0-A877-A04F2281BA34}" sibTransId="{0A5B1AC3-7F99-411A-9C41-B1C322E13A53}"/>
    <dgm:cxn modelId="{0A7E14EF-F86F-4290-A050-E9982D3CA0C8}" type="presOf" srcId="{3B8BF448-9336-4466-8A26-1C959CD1E251}" destId="{CEADE812-604F-48C3-B5D7-A4482997DF43}" srcOrd="0" destOrd="0" presId="urn:microsoft.com/office/officeart/2005/8/layout/hierarchy1"/>
    <dgm:cxn modelId="{353E8810-A70D-4D2F-9BC1-45F1CE6D9D1C}" type="presOf" srcId="{C150792E-EF57-4D95-97DA-02A5E485992A}" destId="{2E081C81-6EC5-4ED2-A8E2-6C464E790145}" srcOrd="0" destOrd="0" presId="urn:microsoft.com/office/officeart/2005/8/layout/hierarchy1"/>
    <dgm:cxn modelId="{567A095C-1ECE-4DC5-A826-FD1152EA3CBF}" type="presOf" srcId="{54C135C6-9318-4CBE-A586-43EC6C8ED749}" destId="{BE3F5713-8742-4D24-8834-2DDBD25D8DEB}" srcOrd="0" destOrd="0" presId="urn:microsoft.com/office/officeart/2005/8/layout/hierarchy1"/>
    <dgm:cxn modelId="{F54EFFBD-5C09-4DF8-BDC2-93CD63667862}" type="presOf" srcId="{2156599D-2542-4102-85A2-DB420A8745E2}" destId="{80CCB631-3B0F-41E2-82DF-2A8EE724C96A}" srcOrd="0" destOrd="0" presId="urn:microsoft.com/office/officeart/2005/8/layout/hierarchy1"/>
    <dgm:cxn modelId="{C11CCB0D-99E3-4B14-9646-E079CE1AD15C}" srcId="{2156599D-2542-4102-85A2-DB420A8745E2}" destId="{D05374AF-ECBC-4983-809C-19D726DFD48A}" srcOrd="0" destOrd="0" parTransId="{56F80185-79CE-4AE7-9246-9BF8DA9F1142}" sibTransId="{07CF9006-DA8D-4ECD-B59C-B7880E42750D}"/>
    <dgm:cxn modelId="{45FDFF20-9737-49E6-90B0-B41996785791}" type="presOf" srcId="{3479FFBB-6101-4C07-A065-218A69DC096F}" destId="{BB8F5068-2BF1-4651-A6F9-8DF078D763EC}" srcOrd="0" destOrd="0" presId="urn:microsoft.com/office/officeart/2005/8/layout/hierarchy1"/>
    <dgm:cxn modelId="{DA65D3B0-19EF-422E-8F40-5C164223C72B}" type="presOf" srcId="{C66014E4-4348-4FFB-A22D-1B08204C3E14}" destId="{F94A7AC8-5B52-4DB7-9E7D-2240AAFBC115}" srcOrd="0" destOrd="0" presId="urn:microsoft.com/office/officeart/2005/8/layout/hierarchy1"/>
    <dgm:cxn modelId="{B47B7605-6C03-4B65-A010-1FDAC96A204F}" type="presOf" srcId="{CC440E62-9363-45EC-B791-E6708FF49515}" destId="{7A41B18D-8331-4AC5-A402-E5BF4F8440D7}" srcOrd="0" destOrd="0" presId="urn:microsoft.com/office/officeart/2005/8/layout/hierarchy1"/>
    <dgm:cxn modelId="{56568222-F09C-4B39-BAE9-057DA87D78CA}" type="presOf" srcId="{1E12072D-67C1-46ED-9E32-AC65D222250A}" destId="{5E556ACB-0739-43AF-8B80-B86572847A1B}" srcOrd="0" destOrd="0" presId="urn:microsoft.com/office/officeart/2005/8/layout/hierarchy1"/>
    <dgm:cxn modelId="{036C7D99-B75B-4390-90BF-94F7EC0B1F60}" type="presOf" srcId="{56F80185-79CE-4AE7-9246-9BF8DA9F1142}" destId="{1DD88CA2-0E78-4127-8E77-8244086F1312}" srcOrd="0" destOrd="0" presId="urn:microsoft.com/office/officeart/2005/8/layout/hierarchy1"/>
    <dgm:cxn modelId="{FCE7D928-CF51-48C1-A37C-E0F7202E9628}" srcId="{C150792E-EF57-4D95-97DA-02A5E485992A}" destId="{1E12072D-67C1-46ED-9E32-AC65D222250A}" srcOrd="1" destOrd="0" parTransId="{B05D7D81-B3D6-4A01-A28C-1EC8A61082AF}" sibTransId="{59E796CE-9553-41CC-9B7A-F5EDAF08CA19}"/>
    <dgm:cxn modelId="{4AD5F9F9-EC4E-410A-BCEC-DF32DF002A25}" type="presOf" srcId="{9AD4F456-05CD-4D3F-9E86-ABA91A35188C}" destId="{3607CED8-D302-4175-926B-4EA0E5BF6DA9}" srcOrd="0" destOrd="0" presId="urn:microsoft.com/office/officeart/2005/8/layout/hierarchy1"/>
    <dgm:cxn modelId="{57571263-78F8-432A-917C-7411D3FE42B1}" srcId="{D05374AF-ECBC-4983-809C-19D726DFD48A}" destId="{C150792E-EF57-4D95-97DA-02A5E485992A}" srcOrd="0" destOrd="0" parTransId="{C66014E4-4348-4FFB-A22D-1B08204C3E14}" sibTransId="{4B2266CE-888C-4D50-98A7-5DBE284CA974}"/>
    <dgm:cxn modelId="{2DAD88A9-2DC6-422C-BFBA-D317548509FE}" type="presOf" srcId="{69DA6820-4593-4775-8312-3738788FCE91}" destId="{AA7F00CA-980D-4A24-8A75-3FD362D1CE72}" srcOrd="0" destOrd="0" presId="urn:microsoft.com/office/officeart/2005/8/layout/hierarchy1"/>
    <dgm:cxn modelId="{301D72D3-36B9-4527-A65D-F27D5D53059A}" type="presOf" srcId="{96E93860-662F-4B84-A514-FE3D52290F17}" destId="{78FCC13A-833F-41BF-A89F-46533E852B66}" srcOrd="0" destOrd="0" presId="urn:microsoft.com/office/officeart/2005/8/layout/hierarchy1"/>
    <dgm:cxn modelId="{4BE13F85-6678-48CB-BACB-70074E44B7BD}" srcId="{C150792E-EF57-4D95-97DA-02A5E485992A}" destId="{3B8BF448-9336-4466-8A26-1C959CD1E251}" srcOrd="0" destOrd="0" parTransId="{54C135C6-9318-4CBE-A586-43EC6C8ED749}" sibTransId="{DAA40880-3928-4BCA-BE8A-3F8A39E35851}"/>
    <dgm:cxn modelId="{38CC4E16-A393-41B5-BCD8-3BE58D419CBB}" srcId="{69DA6820-4593-4775-8312-3738788FCE91}" destId="{2156599D-2542-4102-85A2-DB420A8745E2}" srcOrd="0" destOrd="0" parTransId="{B514F4CF-9F93-482F-91B5-3E26A6A8C214}" sibTransId="{7010D23F-258D-4B25-8B48-E6909AACF02C}"/>
    <dgm:cxn modelId="{8E3CE704-45F7-4217-B0A8-FAD59A4A6BA4}" type="presOf" srcId="{4EBF4077-AF1A-4FBA-BEDF-44AC758FCB0B}" destId="{C37FA9BF-C0DF-4C74-B6D3-89A6AD33B898}" srcOrd="0" destOrd="0" presId="urn:microsoft.com/office/officeart/2005/8/layout/hierarchy1"/>
    <dgm:cxn modelId="{C7945555-3784-4D53-BEE8-D07BB08E324F}" srcId="{D05374AF-ECBC-4983-809C-19D726DFD48A}" destId="{4EBF4077-AF1A-4FBA-BEDF-44AC758FCB0B}" srcOrd="1" destOrd="0" parTransId="{3479FFBB-6101-4C07-A065-218A69DC096F}" sibTransId="{152C5B43-F026-4F31-B48B-EDED97151321}"/>
    <dgm:cxn modelId="{C06BFA6B-770F-4DE7-BFDA-FEB46F0DA3B3}" type="presOf" srcId="{D05374AF-ECBC-4983-809C-19D726DFD48A}" destId="{739F0F74-5163-42AD-9A74-BD70480FAC4D}" srcOrd="0" destOrd="0" presId="urn:microsoft.com/office/officeart/2005/8/layout/hierarchy1"/>
    <dgm:cxn modelId="{1919D327-43DB-46CF-B46D-51BE29D23D89}" type="presParOf" srcId="{AA7F00CA-980D-4A24-8A75-3FD362D1CE72}" destId="{6C8C547C-B5CE-4DFE-8E76-F8CA408E9876}" srcOrd="0" destOrd="0" presId="urn:microsoft.com/office/officeart/2005/8/layout/hierarchy1"/>
    <dgm:cxn modelId="{FD57327F-CD13-4B91-9BF6-582724FEE4FC}" type="presParOf" srcId="{6C8C547C-B5CE-4DFE-8E76-F8CA408E9876}" destId="{065C871C-2C19-4FA8-8CC1-9E8ACC35E0A7}" srcOrd="0" destOrd="0" presId="urn:microsoft.com/office/officeart/2005/8/layout/hierarchy1"/>
    <dgm:cxn modelId="{3DB29247-8CA2-4D37-9E40-23F1A5E09AA8}" type="presParOf" srcId="{065C871C-2C19-4FA8-8CC1-9E8ACC35E0A7}" destId="{47C70AFE-E4DF-413E-A56A-9D601412CB1F}" srcOrd="0" destOrd="0" presId="urn:microsoft.com/office/officeart/2005/8/layout/hierarchy1"/>
    <dgm:cxn modelId="{BF4B0F14-96E1-4E74-93BD-98AEAFBA9CA6}" type="presParOf" srcId="{065C871C-2C19-4FA8-8CC1-9E8ACC35E0A7}" destId="{80CCB631-3B0F-41E2-82DF-2A8EE724C96A}" srcOrd="1" destOrd="0" presId="urn:microsoft.com/office/officeart/2005/8/layout/hierarchy1"/>
    <dgm:cxn modelId="{95065E12-B7F4-4B5F-98F0-947D31D1861E}" type="presParOf" srcId="{6C8C547C-B5CE-4DFE-8E76-F8CA408E9876}" destId="{890E8D91-8497-494C-BA83-B5858C35B707}" srcOrd="1" destOrd="0" presId="urn:microsoft.com/office/officeart/2005/8/layout/hierarchy1"/>
    <dgm:cxn modelId="{C09DAFC5-7A77-47D9-9634-D8E0EC7B7EAF}" type="presParOf" srcId="{890E8D91-8497-494C-BA83-B5858C35B707}" destId="{1DD88CA2-0E78-4127-8E77-8244086F1312}" srcOrd="0" destOrd="0" presId="urn:microsoft.com/office/officeart/2005/8/layout/hierarchy1"/>
    <dgm:cxn modelId="{3603F389-6FA6-4FD2-B917-28D2B82ADF63}" type="presParOf" srcId="{890E8D91-8497-494C-BA83-B5858C35B707}" destId="{9C340BCB-C44B-4352-B9D7-D035A8D12E93}" srcOrd="1" destOrd="0" presId="urn:microsoft.com/office/officeart/2005/8/layout/hierarchy1"/>
    <dgm:cxn modelId="{8511E26C-056E-4ECF-9FFC-1D733AF7A8C8}" type="presParOf" srcId="{9C340BCB-C44B-4352-B9D7-D035A8D12E93}" destId="{4662215B-F77F-46D0-8B6F-5A3AD084E81E}" srcOrd="0" destOrd="0" presId="urn:microsoft.com/office/officeart/2005/8/layout/hierarchy1"/>
    <dgm:cxn modelId="{A99B68CF-A2D0-4931-B711-CD240550B662}" type="presParOf" srcId="{4662215B-F77F-46D0-8B6F-5A3AD084E81E}" destId="{8B067413-65A9-4EE0-A7D4-941AF9D7A9F9}" srcOrd="0" destOrd="0" presId="urn:microsoft.com/office/officeart/2005/8/layout/hierarchy1"/>
    <dgm:cxn modelId="{F5536C52-5736-40DF-BFBD-CD8BB054B92B}" type="presParOf" srcId="{4662215B-F77F-46D0-8B6F-5A3AD084E81E}" destId="{739F0F74-5163-42AD-9A74-BD70480FAC4D}" srcOrd="1" destOrd="0" presId="urn:microsoft.com/office/officeart/2005/8/layout/hierarchy1"/>
    <dgm:cxn modelId="{24969DD8-5443-462E-8F08-AD7007252A1D}" type="presParOf" srcId="{9C340BCB-C44B-4352-B9D7-D035A8D12E93}" destId="{FC7EFC84-E1AF-4592-8097-2A039CFAA9E6}" srcOrd="1" destOrd="0" presId="urn:microsoft.com/office/officeart/2005/8/layout/hierarchy1"/>
    <dgm:cxn modelId="{483F6CDD-950C-45E5-94F0-F165067E835F}" type="presParOf" srcId="{FC7EFC84-E1AF-4592-8097-2A039CFAA9E6}" destId="{F94A7AC8-5B52-4DB7-9E7D-2240AAFBC115}" srcOrd="0" destOrd="0" presId="urn:microsoft.com/office/officeart/2005/8/layout/hierarchy1"/>
    <dgm:cxn modelId="{A99EC540-D447-4989-ABBA-27A5BD7DED97}" type="presParOf" srcId="{FC7EFC84-E1AF-4592-8097-2A039CFAA9E6}" destId="{AF2DE500-D261-4028-95FE-F8A07270F02B}" srcOrd="1" destOrd="0" presId="urn:microsoft.com/office/officeart/2005/8/layout/hierarchy1"/>
    <dgm:cxn modelId="{0D03F4B6-B966-494E-88A3-ED347BB01DB1}" type="presParOf" srcId="{AF2DE500-D261-4028-95FE-F8A07270F02B}" destId="{89A46568-D38E-40E8-82B6-0A67DC746DCB}" srcOrd="0" destOrd="0" presId="urn:microsoft.com/office/officeart/2005/8/layout/hierarchy1"/>
    <dgm:cxn modelId="{7203C815-B95C-416A-B7D8-D677C11ACBA2}" type="presParOf" srcId="{89A46568-D38E-40E8-82B6-0A67DC746DCB}" destId="{93F42096-381F-4F78-B0AD-762A4BEEF2CA}" srcOrd="0" destOrd="0" presId="urn:microsoft.com/office/officeart/2005/8/layout/hierarchy1"/>
    <dgm:cxn modelId="{21673FAB-4D0F-4F6D-B883-DDFCC5038842}" type="presParOf" srcId="{89A46568-D38E-40E8-82B6-0A67DC746DCB}" destId="{2E081C81-6EC5-4ED2-A8E2-6C464E790145}" srcOrd="1" destOrd="0" presId="urn:microsoft.com/office/officeart/2005/8/layout/hierarchy1"/>
    <dgm:cxn modelId="{F25B982C-A76B-41F3-ACFA-B30BD8915732}" type="presParOf" srcId="{AF2DE500-D261-4028-95FE-F8A07270F02B}" destId="{B785AF60-DAB4-49F1-91BC-20AF526A37DA}" srcOrd="1" destOrd="0" presId="urn:microsoft.com/office/officeart/2005/8/layout/hierarchy1"/>
    <dgm:cxn modelId="{40CB1340-99F6-4441-A82E-5451CC0CAC92}" type="presParOf" srcId="{B785AF60-DAB4-49F1-91BC-20AF526A37DA}" destId="{BE3F5713-8742-4D24-8834-2DDBD25D8DEB}" srcOrd="0" destOrd="0" presId="urn:microsoft.com/office/officeart/2005/8/layout/hierarchy1"/>
    <dgm:cxn modelId="{ACAB97EF-ED1E-4DE6-8BC3-596C567AFE00}" type="presParOf" srcId="{B785AF60-DAB4-49F1-91BC-20AF526A37DA}" destId="{1A47E165-5545-419F-B03E-16E11D88CC54}" srcOrd="1" destOrd="0" presId="urn:microsoft.com/office/officeart/2005/8/layout/hierarchy1"/>
    <dgm:cxn modelId="{608DB4FD-D24C-4232-9273-257569C54C47}" type="presParOf" srcId="{1A47E165-5545-419F-B03E-16E11D88CC54}" destId="{4587C511-9731-42F6-A06E-A62AEC5F69A0}" srcOrd="0" destOrd="0" presId="urn:microsoft.com/office/officeart/2005/8/layout/hierarchy1"/>
    <dgm:cxn modelId="{23BB1504-FEB0-4A32-B22B-27A4EA770F67}" type="presParOf" srcId="{4587C511-9731-42F6-A06E-A62AEC5F69A0}" destId="{BD6ADF53-1D93-4FC3-85FD-15CCBBB789A5}" srcOrd="0" destOrd="0" presId="urn:microsoft.com/office/officeart/2005/8/layout/hierarchy1"/>
    <dgm:cxn modelId="{9C08C694-31EE-4481-A3CA-EE5E8264A8DB}" type="presParOf" srcId="{4587C511-9731-42F6-A06E-A62AEC5F69A0}" destId="{CEADE812-604F-48C3-B5D7-A4482997DF43}" srcOrd="1" destOrd="0" presId="urn:microsoft.com/office/officeart/2005/8/layout/hierarchy1"/>
    <dgm:cxn modelId="{BD980EEA-CFA8-491A-A643-76CA498025C3}" type="presParOf" srcId="{1A47E165-5545-419F-B03E-16E11D88CC54}" destId="{9552B90F-DBB1-48FE-9F87-EC5646B81F82}" srcOrd="1" destOrd="0" presId="urn:microsoft.com/office/officeart/2005/8/layout/hierarchy1"/>
    <dgm:cxn modelId="{DA0BA1C1-6513-4C76-9080-840CF09E3A00}" type="presParOf" srcId="{B785AF60-DAB4-49F1-91BC-20AF526A37DA}" destId="{550E4967-2506-4BAB-92E1-9E360B25A329}" srcOrd="2" destOrd="0" presId="urn:microsoft.com/office/officeart/2005/8/layout/hierarchy1"/>
    <dgm:cxn modelId="{CA012545-013C-4275-B919-0686D0A2CD40}" type="presParOf" srcId="{B785AF60-DAB4-49F1-91BC-20AF526A37DA}" destId="{5361ED0D-2148-4035-BA1A-551880EE52C4}" srcOrd="3" destOrd="0" presId="urn:microsoft.com/office/officeart/2005/8/layout/hierarchy1"/>
    <dgm:cxn modelId="{05B81745-F12D-4E33-9C54-554322D2CEA8}" type="presParOf" srcId="{5361ED0D-2148-4035-BA1A-551880EE52C4}" destId="{85CA5437-91B6-490F-A691-E7D0F1FEB47A}" srcOrd="0" destOrd="0" presId="urn:microsoft.com/office/officeart/2005/8/layout/hierarchy1"/>
    <dgm:cxn modelId="{029E2ED9-BA61-4359-8E90-CC0819DD2456}" type="presParOf" srcId="{85CA5437-91B6-490F-A691-E7D0F1FEB47A}" destId="{BCC5B017-256F-4F37-B391-90AF9DCE2EEF}" srcOrd="0" destOrd="0" presId="urn:microsoft.com/office/officeart/2005/8/layout/hierarchy1"/>
    <dgm:cxn modelId="{0103F833-700B-4493-8A27-78C6EAFD48BD}" type="presParOf" srcId="{85CA5437-91B6-490F-A691-E7D0F1FEB47A}" destId="{5E556ACB-0739-43AF-8B80-B86572847A1B}" srcOrd="1" destOrd="0" presId="urn:microsoft.com/office/officeart/2005/8/layout/hierarchy1"/>
    <dgm:cxn modelId="{B4B8355A-36E4-4271-B9B3-9401868C2964}" type="presParOf" srcId="{5361ED0D-2148-4035-BA1A-551880EE52C4}" destId="{CEBC986D-33B6-4053-ABB9-A0FD3BFFAAA9}" srcOrd="1" destOrd="0" presId="urn:microsoft.com/office/officeart/2005/8/layout/hierarchy1"/>
    <dgm:cxn modelId="{3673B66B-D811-4067-8058-2F7A83DE06A1}" type="presParOf" srcId="{FC7EFC84-E1AF-4592-8097-2A039CFAA9E6}" destId="{BB8F5068-2BF1-4651-A6F9-8DF078D763EC}" srcOrd="2" destOrd="0" presId="urn:microsoft.com/office/officeart/2005/8/layout/hierarchy1"/>
    <dgm:cxn modelId="{89B673D6-0B3B-4DD4-B966-D59F93100C30}" type="presParOf" srcId="{FC7EFC84-E1AF-4592-8097-2A039CFAA9E6}" destId="{C7A62A5F-1736-4E52-9705-585BCBB26DD7}" srcOrd="3" destOrd="0" presId="urn:microsoft.com/office/officeart/2005/8/layout/hierarchy1"/>
    <dgm:cxn modelId="{89A5AEBB-E878-4DA2-B2E4-D672B4453513}" type="presParOf" srcId="{C7A62A5F-1736-4E52-9705-585BCBB26DD7}" destId="{5B3205FC-01E1-423E-8273-9BDAC8E43DFB}" srcOrd="0" destOrd="0" presId="urn:microsoft.com/office/officeart/2005/8/layout/hierarchy1"/>
    <dgm:cxn modelId="{6DE3828E-CCD6-4FE6-9888-C4F3624076E7}" type="presParOf" srcId="{5B3205FC-01E1-423E-8273-9BDAC8E43DFB}" destId="{2A0FE7F4-2211-466D-97A2-1EC0247AE731}" srcOrd="0" destOrd="0" presId="urn:microsoft.com/office/officeart/2005/8/layout/hierarchy1"/>
    <dgm:cxn modelId="{53CA4D7F-41BB-48E5-A49E-5381080E9AD2}" type="presParOf" srcId="{5B3205FC-01E1-423E-8273-9BDAC8E43DFB}" destId="{C37FA9BF-C0DF-4C74-B6D3-89A6AD33B898}" srcOrd="1" destOrd="0" presId="urn:microsoft.com/office/officeart/2005/8/layout/hierarchy1"/>
    <dgm:cxn modelId="{CF4604B6-E3A5-4D89-8317-A52CE0B467E9}" type="presParOf" srcId="{C7A62A5F-1736-4E52-9705-585BCBB26DD7}" destId="{622F8482-C887-4D60-BE7D-9CF5D6138376}" srcOrd="1" destOrd="0" presId="urn:microsoft.com/office/officeart/2005/8/layout/hierarchy1"/>
    <dgm:cxn modelId="{3E2BD685-4F06-4602-AE0F-5981C6CD975D}" type="presParOf" srcId="{890E8D91-8497-494C-BA83-B5858C35B707}" destId="{7A41B18D-8331-4AC5-A402-E5BF4F8440D7}" srcOrd="2" destOrd="0" presId="urn:microsoft.com/office/officeart/2005/8/layout/hierarchy1"/>
    <dgm:cxn modelId="{6C077B2D-5221-4927-BB0B-FABAEB6FAED8}" type="presParOf" srcId="{890E8D91-8497-494C-BA83-B5858C35B707}" destId="{3B5D4FF8-F8FA-4186-B54A-88AEB392A4E7}" srcOrd="3" destOrd="0" presId="urn:microsoft.com/office/officeart/2005/8/layout/hierarchy1"/>
    <dgm:cxn modelId="{1425A284-A9BE-43B0-ABA3-1D30C2DEE5B4}" type="presParOf" srcId="{3B5D4FF8-F8FA-4186-B54A-88AEB392A4E7}" destId="{9A1C1555-008C-44AF-9645-5F2D7EF8618D}" srcOrd="0" destOrd="0" presId="urn:microsoft.com/office/officeart/2005/8/layout/hierarchy1"/>
    <dgm:cxn modelId="{7E396B63-509F-4E08-A0F4-77ED69AEC26D}" type="presParOf" srcId="{9A1C1555-008C-44AF-9645-5F2D7EF8618D}" destId="{75DB4772-D00F-43DC-801F-C9BC6453A421}" srcOrd="0" destOrd="0" presId="urn:microsoft.com/office/officeart/2005/8/layout/hierarchy1"/>
    <dgm:cxn modelId="{08EBCE9E-3CFC-4E9E-B4BC-B64A331537D6}" type="presParOf" srcId="{9A1C1555-008C-44AF-9645-5F2D7EF8618D}" destId="{3607CED8-D302-4175-926B-4EA0E5BF6DA9}" srcOrd="1" destOrd="0" presId="urn:microsoft.com/office/officeart/2005/8/layout/hierarchy1"/>
    <dgm:cxn modelId="{7B99035A-3D6E-4A76-90C8-34D5170C4D71}" type="presParOf" srcId="{3B5D4FF8-F8FA-4186-B54A-88AEB392A4E7}" destId="{9D2E3C5D-F687-449E-924C-E34EFAFEF8B3}" srcOrd="1" destOrd="0" presId="urn:microsoft.com/office/officeart/2005/8/layout/hierarchy1"/>
    <dgm:cxn modelId="{9293084D-6C74-47A2-9E6B-B5AA5326E8A9}" type="presParOf" srcId="{9D2E3C5D-F687-449E-924C-E34EFAFEF8B3}" destId="{A5F432F0-E8FA-48C5-8CBA-5A661E9191D9}" srcOrd="0" destOrd="0" presId="urn:microsoft.com/office/officeart/2005/8/layout/hierarchy1"/>
    <dgm:cxn modelId="{565F359E-161B-40D6-A49A-97F21151D26E}" type="presParOf" srcId="{9D2E3C5D-F687-449E-924C-E34EFAFEF8B3}" destId="{8309B279-CCBB-46B6-B661-3A4769E2C313}" srcOrd="1" destOrd="0" presId="urn:microsoft.com/office/officeart/2005/8/layout/hierarchy1"/>
    <dgm:cxn modelId="{C202208D-A29C-444B-8519-C52ACD6547D5}" type="presParOf" srcId="{8309B279-CCBB-46B6-B661-3A4769E2C313}" destId="{8FD87772-2F58-4187-BA89-FF5DD43400C8}" srcOrd="0" destOrd="0" presId="urn:microsoft.com/office/officeart/2005/8/layout/hierarchy1"/>
    <dgm:cxn modelId="{9B522297-F117-467E-AB80-961E14EF7941}" type="presParOf" srcId="{8FD87772-2F58-4187-BA89-FF5DD43400C8}" destId="{D9D0B31A-D4CA-442A-813E-519617285369}" srcOrd="0" destOrd="0" presId="urn:microsoft.com/office/officeart/2005/8/layout/hierarchy1"/>
    <dgm:cxn modelId="{653E5501-03D9-4F8D-A855-54B10821B795}" type="presParOf" srcId="{8FD87772-2F58-4187-BA89-FF5DD43400C8}" destId="{78FCC13A-833F-41BF-A89F-46533E852B66}" srcOrd="1" destOrd="0" presId="urn:microsoft.com/office/officeart/2005/8/layout/hierarchy1"/>
    <dgm:cxn modelId="{D02DBADD-1949-4605-ADCF-66CCD122C4DB}" type="presParOf" srcId="{8309B279-CCBB-46B6-B661-3A4769E2C313}" destId="{A1A694C3-1E74-48B5-94E8-8C04E4C6A433}" srcOrd="1" destOrd="0" presId="urn:microsoft.com/office/officeart/2005/8/layout/hierarchy1"/>
  </dgm:cxnLst>
  <dgm:bg/>
  <dgm:whole/>
  <dgm:extLst>
    <a:ext uri="http://schemas.microsoft.com/office/drawing/2008/diagram"/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8E6314-E253-4340-86AC-63FEB32A8484}" type="doc">
      <dgm:prSet loTypeId="urn:microsoft.com/office/officeart/2005/8/layout/venn1" loCatId="relationship" qsTypeId="urn:microsoft.com/office/officeart/2005/8/quickstyle/simple1#3" qsCatId="simple" csTypeId="urn:microsoft.com/office/officeart/2005/8/colors/accent1_2#3" csCatId="accent1" phldr="1"/>
      <dgm:spPr/>
    </dgm:pt>
    <dgm:pt modelId="{A9FC07F8-497D-4A00-996E-74C6EB770A00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Создание, внедрение и эксплуатация промышленных  производств продуктов переработки нефти и газа, полимеров, лекарств</a:t>
          </a:r>
        </a:p>
      </dgm:t>
    </dgm:pt>
    <dgm:pt modelId="{B0CBEDB7-D257-4200-8D11-40D4BEAF5C20}" type="parTrans" cxnId="{834FC1E8-E788-46D6-854D-B262962D8E1F}">
      <dgm:prSet/>
      <dgm:spPr/>
      <dgm:t>
        <a:bodyPr/>
        <a:lstStyle/>
        <a:p>
          <a:endParaRPr lang="ru-RU" sz="1600"/>
        </a:p>
      </dgm:t>
    </dgm:pt>
    <dgm:pt modelId="{4C844146-93AF-45AA-BA54-F5793AE7354B}" type="sibTrans" cxnId="{834FC1E8-E788-46D6-854D-B262962D8E1F}">
      <dgm:prSet/>
      <dgm:spPr/>
      <dgm:t>
        <a:bodyPr/>
        <a:lstStyle/>
        <a:p>
          <a:endParaRPr lang="ru-RU" sz="1600"/>
        </a:p>
      </dgm:t>
    </dgm:pt>
    <dgm:pt modelId="{398BA96C-20EA-45D4-9723-2615512CEC90}">
      <dgm:prSet phldrT="[Текст]" custT="1"/>
      <dgm:spPr>
        <a:solidFill>
          <a:schemeClr val="accent5">
            <a:lumMod val="50000"/>
            <a:alpha val="50000"/>
          </a:schemeClr>
        </a:solidFill>
        <a:ln>
          <a:solidFill>
            <a:schemeClr val="bg1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dirty="0" smtClean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rPr>
            <a:t>Методы, способы и средства получения веществ и материалов </a:t>
          </a:r>
        </a:p>
        <a:p>
          <a:endParaRPr lang="ru-RU" sz="1800" b="0" dirty="0">
            <a:ln>
              <a:solidFill>
                <a:schemeClr val="tx1"/>
              </a:solidFill>
            </a:ln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F812D6-694D-49B4-8171-43E3982E83FC}" type="parTrans" cxnId="{5E8FA081-7F20-432D-B99A-E41F85DE0AF2}">
      <dgm:prSet/>
      <dgm:spPr/>
      <dgm:t>
        <a:bodyPr/>
        <a:lstStyle/>
        <a:p>
          <a:endParaRPr lang="ru-RU" sz="1600"/>
        </a:p>
      </dgm:t>
    </dgm:pt>
    <dgm:pt modelId="{B4A666F4-E9EF-4E76-B250-B681A7DB2F3C}" type="sibTrans" cxnId="{5E8FA081-7F20-432D-B99A-E41F85DE0AF2}">
      <dgm:prSet/>
      <dgm:spPr/>
      <dgm:t>
        <a:bodyPr/>
        <a:lstStyle/>
        <a:p>
          <a:endParaRPr lang="ru-RU" sz="1600"/>
        </a:p>
      </dgm:t>
    </dgm:pt>
    <dgm:pt modelId="{5D85C5FD-FA49-41F7-827F-CB1BE01399B6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r>
            <a:rPr lang="ru-RU" sz="1800" b="0" dirty="0" smtClean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rPr>
            <a:t>Производство изделий различного назначения на основе веществ и материалов</a:t>
          </a:r>
          <a:endParaRPr lang="ru-RU" sz="1800" b="0" dirty="0">
            <a:ln>
              <a:solidFill>
                <a:schemeClr val="tx1"/>
              </a:solidFill>
            </a:ln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146FCC-6937-4E19-996F-90BE8CAA2F28}" type="parTrans" cxnId="{9353A444-EED2-4740-B143-85E6D64EA4B1}">
      <dgm:prSet/>
      <dgm:spPr/>
      <dgm:t>
        <a:bodyPr/>
        <a:lstStyle/>
        <a:p>
          <a:endParaRPr lang="ru-RU" sz="1600"/>
        </a:p>
      </dgm:t>
    </dgm:pt>
    <dgm:pt modelId="{1D883943-8D1C-4378-95CF-C4C5CD2B2909}" type="sibTrans" cxnId="{9353A444-EED2-4740-B143-85E6D64EA4B1}">
      <dgm:prSet/>
      <dgm:spPr/>
      <dgm:t>
        <a:bodyPr/>
        <a:lstStyle/>
        <a:p>
          <a:endParaRPr lang="ru-RU" sz="1600"/>
        </a:p>
      </dgm:t>
    </dgm:pt>
    <dgm:pt modelId="{79BDFA16-E974-442E-96AA-42BD9E8ADBAA}" type="pres">
      <dgm:prSet presAssocID="{038E6314-E253-4340-86AC-63FEB32A8484}" presName="compositeShape" presStyleCnt="0">
        <dgm:presLayoutVars>
          <dgm:chMax val="7"/>
          <dgm:dir/>
          <dgm:resizeHandles val="exact"/>
        </dgm:presLayoutVars>
      </dgm:prSet>
      <dgm:spPr/>
    </dgm:pt>
    <dgm:pt modelId="{C33385B2-0911-47F3-8C45-02BA09835916}" type="pres">
      <dgm:prSet presAssocID="{A9FC07F8-497D-4A00-996E-74C6EB770A00}" presName="circ1" presStyleLbl="vennNode1" presStyleIdx="0" presStyleCnt="3" custScaleX="101080" custScaleY="94820"/>
      <dgm:spPr/>
      <dgm:t>
        <a:bodyPr/>
        <a:lstStyle/>
        <a:p>
          <a:endParaRPr lang="ru-RU"/>
        </a:p>
      </dgm:t>
    </dgm:pt>
    <dgm:pt modelId="{C3EF75FD-2FEC-42FC-B99B-EE91A010C3E7}" type="pres">
      <dgm:prSet presAssocID="{A9FC07F8-497D-4A00-996E-74C6EB770A0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BF172D-D008-4039-937B-1B5978DEE109}" type="pres">
      <dgm:prSet presAssocID="{398BA96C-20EA-45D4-9723-2615512CEC90}" presName="circ2" presStyleLbl="vennNode1" presStyleIdx="1" presStyleCnt="3" custScaleX="99471"/>
      <dgm:spPr/>
      <dgm:t>
        <a:bodyPr/>
        <a:lstStyle/>
        <a:p>
          <a:endParaRPr lang="ru-RU"/>
        </a:p>
      </dgm:t>
    </dgm:pt>
    <dgm:pt modelId="{D91C3B1E-64AC-4B2A-B476-482D8A754E44}" type="pres">
      <dgm:prSet presAssocID="{398BA96C-20EA-45D4-9723-2615512CEC9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384FA6-EABF-4103-9F78-CA7EC6D55F94}" type="pres">
      <dgm:prSet presAssocID="{5D85C5FD-FA49-41F7-827F-CB1BE01399B6}" presName="circ3" presStyleLbl="vennNode1" presStyleIdx="2" presStyleCnt="3" custScaleX="100573"/>
      <dgm:spPr/>
      <dgm:t>
        <a:bodyPr/>
        <a:lstStyle/>
        <a:p>
          <a:endParaRPr lang="ru-RU"/>
        </a:p>
      </dgm:t>
    </dgm:pt>
    <dgm:pt modelId="{DF319529-48AD-4E94-81C7-D8E71018A91A}" type="pres">
      <dgm:prSet presAssocID="{5D85C5FD-FA49-41F7-827F-CB1BE01399B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A63872-99A7-4806-A150-7080C3D61643}" type="presOf" srcId="{038E6314-E253-4340-86AC-63FEB32A8484}" destId="{79BDFA16-E974-442E-96AA-42BD9E8ADBAA}" srcOrd="0" destOrd="0" presId="urn:microsoft.com/office/officeart/2005/8/layout/venn1"/>
    <dgm:cxn modelId="{9353A444-EED2-4740-B143-85E6D64EA4B1}" srcId="{038E6314-E253-4340-86AC-63FEB32A8484}" destId="{5D85C5FD-FA49-41F7-827F-CB1BE01399B6}" srcOrd="2" destOrd="0" parTransId="{88146FCC-6937-4E19-996F-90BE8CAA2F28}" sibTransId="{1D883943-8D1C-4378-95CF-C4C5CD2B2909}"/>
    <dgm:cxn modelId="{0EE7ED9B-BFB6-406B-AC61-DA2494DAFA40}" type="presOf" srcId="{398BA96C-20EA-45D4-9723-2615512CEC90}" destId="{5BBF172D-D008-4039-937B-1B5978DEE109}" srcOrd="0" destOrd="0" presId="urn:microsoft.com/office/officeart/2005/8/layout/venn1"/>
    <dgm:cxn modelId="{877874E5-7DB0-4D85-9B1C-CE4887D6871D}" type="presOf" srcId="{A9FC07F8-497D-4A00-996E-74C6EB770A00}" destId="{C3EF75FD-2FEC-42FC-B99B-EE91A010C3E7}" srcOrd="1" destOrd="0" presId="urn:microsoft.com/office/officeart/2005/8/layout/venn1"/>
    <dgm:cxn modelId="{840A0A52-61D2-4153-8498-6FBDEC1D9CCA}" type="presOf" srcId="{5D85C5FD-FA49-41F7-827F-CB1BE01399B6}" destId="{3D384FA6-EABF-4103-9F78-CA7EC6D55F94}" srcOrd="0" destOrd="0" presId="urn:microsoft.com/office/officeart/2005/8/layout/venn1"/>
    <dgm:cxn modelId="{5E8FA081-7F20-432D-B99A-E41F85DE0AF2}" srcId="{038E6314-E253-4340-86AC-63FEB32A8484}" destId="{398BA96C-20EA-45D4-9723-2615512CEC90}" srcOrd="1" destOrd="0" parTransId="{06F812D6-694D-49B4-8171-43E3982E83FC}" sibTransId="{B4A666F4-E9EF-4E76-B250-B681A7DB2F3C}"/>
    <dgm:cxn modelId="{64CC4D3A-0714-4B7E-B020-AABE0693B95E}" type="presOf" srcId="{398BA96C-20EA-45D4-9723-2615512CEC90}" destId="{D91C3B1E-64AC-4B2A-B476-482D8A754E44}" srcOrd="1" destOrd="0" presId="urn:microsoft.com/office/officeart/2005/8/layout/venn1"/>
    <dgm:cxn modelId="{4EFD33C8-F765-42B7-8F3E-351A7CF126C5}" type="presOf" srcId="{A9FC07F8-497D-4A00-996E-74C6EB770A00}" destId="{C33385B2-0911-47F3-8C45-02BA09835916}" srcOrd="0" destOrd="0" presId="urn:microsoft.com/office/officeart/2005/8/layout/venn1"/>
    <dgm:cxn modelId="{456359F3-8E8D-4D73-8618-AE13678247DE}" type="presOf" srcId="{5D85C5FD-FA49-41F7-827F-CB1BE01399B6}" destId="{DF319529-48AD-4E94-81C7-D8E71018A91A}" srcOrd="1" destOrd="0" presId="urn:microsoft.com/office/officeart/2005/8/layout/venn1"/>
    <dgm:cxn modelId="{834FC1E8-E788-46D6-854D-B262962D8E1F}" srcId="{038E6314-E253-4340-86AC-63FEB32A8484}" destId="{A9FC07F8-497D-4A00-996E-74C6EB770A00}" srcOrd="0" destOrd="0" parTransId="{B0CBEDB7-D257-4200-8D11-40D4BEAF5C20}" sibTransId="{4C844146-93AF-45AA-BA54-F5793AE7354B}"/>
    <dgm:cxn modelId="{E4ED12D6-600E-46C9-BECC-5565E2372EEA}" type="presParOf" srcId="{79BDFA16-E974-442E-96AA-42BD9E8ADBAA}" destId="{C33385B2-0911-47F3-8C45-02BA09835916}" srcOrd="0" destOrd="0" presId="urn:microsoft.com/office/officeart/2005/8/layout/venn1"/>
    <dgm:cxn modelId="{7EF1CF83-4146-4AEF-87AF-F8F4F645F2DA}" type="presParOf" srcId="{79BDFA16-E974-442E-96AA-42BD9E8ADBAA}" destId="{C3EF75FD-2FEC-42FC-B99B-EE91A010C3E7}" srcOrd="1" destOrd="0" presId="urn:microsoft.com/office/officeart/2005/8/layout/venn1"/>
    <dgm:cxn modelId="{E0FE13B6-D852-4DB0-A251-64362A0F206F}" type="presParOf" srcId="{79BDFA16-E974-442E-96AA-42BD9E8ADBAA}" destId="{5BBF172D-D008-4039-937B-1B5978DEE109}" srcOrd="2" destOrd="0" presId="urn:microsoft.com/office/officeart/2005/8/layout/venn1"/>
    <dgm:cxn modelId="{ACC32CE7-AA0F-40D4-9398-F14D63B1B0A5}" type="presParOf" srcId="{79BDFA16-E974-442E-96AA-42BD9E8ADBAA}" destId="{D91C3B1E-64AC-4B2A-B476-482D8A754E44}" srcOrd="3" destOrd="0" presId="urn:microsoft.com/office/officeart/2005/8/layout/venn1"/>
    <dgm:cxn modelId="{3D13FAC6-E550-4FBA-824E-1131564E4ACB}" type="presParOf" srcId="{79BDFA16-E974-442E-96AA-42BD9E8ADBAA}" destId="{3D384FA6-EABF-4103-9F78-CA7EC6D55F94}" srcOrd="4" destOrd="0" presId="urn:microsoft.com/office/officeart/2005/8/layout/venn1"/>
    <dgm:cxn modelId="{F50F0B32-C24B-468C-8054-232C51F28DD2}" type="presParOf" srcId="{79BDFA16-E974-442E-96AA-42BD9E8ADBAA}" destId="{DF319529-48AD-4E94-81C7-D8E71018A91A}" srcOrd="5" destOrd="0" presId="urn:microsoft.com/office/officeart/2005/8/layout/venn1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Химия\Him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836712"/>
            <a:ext cx="5832648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2636912"/>
            <a:ext cx="5040560" cy="7920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3F9E34A-16BE-4C9E-8995-96159F685516}" type="datetimeFigureOut">
              <a:rPr lang="ru-RU"/>
              <a:pPr>
                <a:defRPr/>
              </a:pPr>
              <a:t>26.01.2016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091D92A-73E6-4F24-8129-06557C62B6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Химия\HimiaSlid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835150" y="274638"/>
            <a:ext cx="6851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763713" y="1600200"/>
            <a:ext cx="6923087" cy="50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7515225" y="6550025"/>
            <a:ext cx="1616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rgbClr val="A6A6A6"/>
                </a:solidFill>
                <a:latin typeface="Ariston" pitchFamily="66" charset="0"/>
              </a:rPr>
              <a:t>ProPowerPoint.Ru</a:t>
            </a:r>
            <a:endParaRPr lang="ru-RU" sz="1400" smtClean="0">
              <a:solidFill>
                <a:srgbClr val="A6A6A6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volpi.r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volpi.ru/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volpi.ru/" TargetMode="External"/><Relationship Id="rId7" Type="http://schemas.openxmlformats.org/officeDocument/2006/relationships/image" Target="../media/image39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openxmlformats.org/officeDocument/2006/relationships/image" Target="../media/image5.jpeg"/><Relationship Id="rId12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hyperlink" Target="http://volpi.ru/" TargetMode="Externa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volpi.ru/" TargetMode="Externa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image" Target="../media/image11.gif"/><Relationship Id="rId7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olpi.ru/" TargetMode="External"/><Relationship Id="rId11" Type="http://schemas.openxmlformats.org/officeDocument/2006/relationships/diagramColors" Target="../diagrams/colors3.xml"/><Relationship Id="rId5" Type="http://schemas.openxmlformats.org/officeDocument/2006/relationships/image" Target="../media/image13.jpeg"/><Relationship Id="rId10" Type="http://schemas.openxmlformats.org/officeDocument/2006/relationships/diagramQuickStyle" Target="../diagrams/quickStyle3.xml"/><Relationship Id="rId4" Type="http://schemas.openxmlformats.org/officeDocument/2006/relationships/image" Target="../media/image12.jpeg"/><Relationship Id="rId9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3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hyperlink" Target="http://volpi.ru/" TargetMode="External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olpi.ru/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olpi.ru/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volpi.ru/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volpi.ru/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Заголовок 1"/>
          <p:cNvSpPr>
            <a:spLocks noGrp="1"/>
          </p:cNvSpPr>
          <p:nvPr>
            <p:ph type="ctrTitle"/>
          </p:nvPr>
        </p:nvSpPr>
        <p:spPr>
          <a:xfrm>
            <a:off x="2484438" y="1557338"/>
            <a:ext cx="6840537" cy="1470025"/>
          </a:xfrm>
        </p:spPr>
        <p:txBody>
          <a:bodyPr/>
          <a:lstStyle/>
          <a:p>
            <a:r>
              <a:rPr lang="ru-RU" altLang="ru-RU" sz="6600" b="1" smtClean="0">
                <a:solidFill>
                  <a:schemeClr val="bg1"/>
                </a:solidFill>
              </a:rPr>
              <a:t>Химическая технология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113" y="620713"/>
            <a:ext cx="5580062" cy="5762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</a:rPr>
              <a:t>Направление</a:t>
            </a:r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4427538" y="3644900"/>
            <a:ext cx="44656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i="1">
                <a:solidFill>
                  <a:schemeClr val="bg1"/>
                </a:solidFill>
              </a:rPr>
              <a:t>Бакалавриат</a:t>
            </a:r>
          </a:p>
          <a:p>
            <a:pPr algn="ctr"/>
            <a:r>
              <a:rPr lang="ru-RU" sz="4000" i="1">
                <a:solidFill>
                  <a:schemeClr val="bg1"/>
                </a:solidFill>
              </a:rPr>
              <a:t>Магистратура</a:t>
            </a:r>
          </a:p>
        </p:txBody>
      </p:sp>
      <p:pic>
        <p:nvPicPr>
          <p:cNvPr id="4100" name="Picture 2" descr="ВПИ (филиал) ВолгГТУ / Volzhsky Politechnical Institut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638" y="44450"/>
            <a:ext cx="1114426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for-said.3dn.ru/_ph/2/2682480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073150"/>
            <a:ext cx="22288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" descr="ВПИ (филиал) ВолгГТУ / Volzhsky Politechnical Institut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175" y="0"/>
            <a:ext cx="1119188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3317" name="AutoShape 32"/>
          <p:cNvSpPr>
            <a:spLocks noChangeArrowheads="1"/>
          </p:cNvSpPr>
          <p:nvPr/>
        </p:nvSpPr>
        <p:spPr bwMode="auto">
          <a:xfrm>
            <a:off x="1116013" y="0"/>
            <a:ext cx="8027987" cy="1052513"/>
          </a:xfrm>
          <a:prstGeom prst="wedgeRectCallout">
            <a:avLst>
              <a:gd name="adj1" fmla="val -403"/>
              <a:gd name="adj2" fmla="val 85884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</a:rPr>
              <a:t>БАКАЛАВР: подготовка к следующим видам профессиональной деятельности</a:t>
            </a:r>
          </a:p>
        </p:txBody>
      </p:sp>
      <p:sp>
        <p:nvSpPr>
          <p:cNvPr id="13324" name="AutoShape 33"/>
          <p:cNvSpPr>
            <a:spLocks noChangeArrowheads="1"/>
          </p:cNvSpPr>
          <p:nvPr/>
        </p:nvSpPr>
        <p:spPr bwMode="auto">
          <a:xfrm>
            <a:off x="4643438" y="1444625"/>
            <a:ext cx="4500562" cy="1571625"/>
          </a:xfrm>
          <a:prstGeom prst="roundRect">
            <a:avLst>
              <a:gd name="adj" fmla="val 16667"/>
            </a:avLst>
          </a:prstGeom>
          <a:solidFill>
            <a:srgbClr val="DEE7F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10000"/>
              </a:spcBef>
              <a:buFont typeface="Arial" charset="0"/>
              <a:buChar char="•"/>
            </a:pPr>
            <a:r>
              <a:rPr lang="ru-RU" b="1" i="1">
                <a:solidFill>
                  <a:srgbClr val="000066"/>
                </a:solidFill>
              </a:rPr>
              <a:t>Производственно-технологическая</a:t>
            </a:r>
          </a:p>
          <a:p>
            <a:pPr marL="342900" indent="-342900">
              <a:spcBef>
                <a:spcPct val="10000"/>
              </a:spcBef>
              <a:buFont typeface="Arial" charset="0"/>
              <a:buChar char="•"/>
            </a:pPr>
            <a:r>
              <a:rPr lang="ru-RU" b="1" i="1">
                <a:solidFill>
                  <a:srgbClr val="000066"/>
                </a:solidFill>
              </a:rPr>
              <a:t>Организационно- управленческая</a:t>
            </a:r>
          </a:p>
          <a:p>
            <a:pPr marL="342900" indent="-342900">
              <a:spcBef>
                <a:spcPct val="10000"/>
              </a:spcBef>
              <a:buFont typeface="Arial" charset="0"/>
              <a:buChar char="•"/>
            </a:pPr>
            <a:r>
              <a:rPr lang="ru-RU" b="1" i="1">
                <a:solidFill>
                  <a:srgbClr val="000066"/>
                </a:solidFill>
              </a:rPr>
              <a:t>Научно-исследовательская</a:t>
            </a:r>
          </a:p>
          <a:p>
            <a:pPr marL="342900" indent="-342900">
              <a:spcBef>
                <a:spcPct val="10000"/>
              </a:spcBef>
              <a:buFont typeface="Arial" charset="0"/>
              <a:buChar char="•"/>
            </a:pPr>
            <a:r>
              <a:rPr lang="ru-RU" b="1" i="1">
                <a:solidFill>
                  <a:srgbClr val="000066"/>
                </a:solidFill>
              </a:rPr>
              <a:t>Проектная  </a:t>
            </a:r>
          </a:p>
        </p:txBody>
      </p:sp>
      <p:sp>
        <p:nvSpPr>
          <p:cNvPr id="8" name="Стрелка углом 7"/>
          <p:cNvSpPr/>
          <p:nvPr/>
        </p:nvSpPr>
        <p:spPr>
          <a:xfrm rot="5400000" flipV="1">
            <a:off x="3672682" y="2604294"/>
            <a:ext cx="1243012" cy="647700"/>
          </a:xfrm>
          <a:prstGeom prst="bentArrow">
            <a:avLst>
              <a:gd name="adj1" fmla="val 25000"/>
              <a:gd name="adj2" fmla="val 23784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3373" name="Group 61"/>
          <p:cNvGraphicFramePr>
            <a:graphicFrameLocks noGrp="1"/>
          </p:cNvGraphicFramePr>
          <p:nvPr/>
        </p:nvGraphicFramePr>
        <p:xfrm>
          <a:off x="1187450" y="4149725"/>
          <a:ext cx="7956550" cy="2708275"/>
        </p:xfrm>
        <a:graphic>
          <a:graphicData uri="http://schemas.openxmlformats.org/drawingml/2006/table">
            <a:tbl>
              <a:tblPr/>
              <a:tblGrid>
                <a:gridCol w="6048375"/>
                <a:gridCol w="1908175"/>
              </a:tblGrid>
              <a:tr h="270827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Исследование вещества, его свойств, соединений в ходе проведения экспериментов (химический синтез, анализ), физико-химического анализа, обработка их результатов;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Разработка и создание материалов и продуктов, которые будут обладать новыми химическими качествами, свойствами и строением;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Химическая экспертиза качества веществ.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A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374" name="Group 62"/>
          <p:cNvGraphicFramePr>
            <a:graphicFrameLocks noGrp="1"/>
          </p:cNvGraphicFramePr>
          <p:nvPr/>
        </p:nvGraphicFramePr>
        <p:xfrm>
          <a:off x="1187450" y="3573463"/>
          <a:ext cx="7956550" cy="581025"/>
        </p:xfrm>
        <a:graphic>
          <a:graphicData uri="http://schemas.openxmlformats.org/drawingml/2006/table">
            <a:tbl>
              <a:tblPr/>
              <a:tblGrid>
                <a:gridCol w="7956550"/>
              </a:tblGrid>
              <a:tr h="576263"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Научно-исследовательская деятельность: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pic>
        <p:nvPicPr>
          <p:cNvPr id="13371" name="Picture 5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4388" y="4149725"/>
            <a:ext cx="1966912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8" descr="http://thumbs.dreamstime.com/z/engineer-drawing-pencil-ruler-13604279.jpg"/>
          <p:cNvPicPr>
            <a:picLocks noChangeAspect="1" noChangeArrowheads="1"/>
          </p:cNvPicPr>
          <p:nvPr/>
        </p:nvPicPr>
        <p:blipFill>
          <a:blip r:embed="rId2"/>
          <a:srcRect l="7784"/>
          <a:stretch>
            <a:fillRect/>
          </a:stretch>
        </p:blipFill>
        <p:spPr bwMode="auto">
          <a:xfrm>
            <a:off x="1728788" y="1490663"/>
            <a:ext cx="29876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 descr="ВПИ (филиал) ВолгГТУ / Volzhsky Politechnical Institut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175" y="0"/>
            <a:ext cx="1119188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AutoShape 32"/>
          <p:cNvSpPr>
            <a:spLocks noChangeArrowheads="1"/>
          </p:cNvSpPr>
          <p:nvPr/>
        </p:nvSpPr>
        <p:spPr bwMode="auto">
          <a:xfrm>
            <a:off x="1116013" y="0"/>
            <a:ext cx="8027987" cy="1052513"/>
          </a:xfrm>
          <a:prstGeom prst="wedgeRectCallout">
            <a:avLst>
              <a:gd name="adj1" fmla="val -403"/>
              <a:gd name="adj2" fmla="val 85884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chemeClr val="bg1"/>
                </a:solidFill>
              </a:rPr>
              <a:t>БАКАЛАВР: подготовка к следующим видам профессиональной деятельности</a:t>
            </a:r>
          </a:p>
        </p:txBody>
      </p:sp>
      <p:sp>
        <p:nvSpPr>
          <p:cNvPr id="14350" name="AutoShape 33"/>
          <p:cNvSpPr>
            <a:spLocks noChangeArrowheads="1"/>
          </p:cNvSpPr>
          <p:nvPr/>
        </p:nvSpPr>
        <p:spPr bwMode="auto">
          <a:xfrm>
            <a:off x="4643438" y="1444625"/>
            <a:ext cx="4500562" cy="1571625"/>
          </a:xfrm>
          <a:prstGeom prst="roundRect">
            <a:avLst>
              <a:gd name="adj" fmla="val 16667"/>
            </a:avLst>
          </a:prstGeom>
          <a:solidFill>
            <a:srgbClr val="DEE7F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10000"/>
              </a:spcBef>
              <a:buFont typeface="Arial" charset="0"/>
              <a:buChar char="•"/>
            </a:pPr>
            <a:r>
              <a:rPr lang="ru-RU" b="1" i="1">
                <a:solidFill>
                  <a:srgbClr val="000066"/>
                </a:solidFill>
              </a:rPr>
              <a:t>Производственно-технологическая</a:t>
            </a:r>
          </a:p>
          <a:p>
            <a:pPr marL="342900" indent="-342900">
              <a:spcBef>
                <a:spcPct val="10000"/>
              </a:spcBef>
              <a:buFont typeface="Arial" charset="0"/>
              <a:buChar char="•"/>
            </a:pPr>
            <a:r>
              <a:rPr lang="ru-RU" b="1" i="1">
                <a:solidFill>
                  <a:srgbClr val="000066"/>
                </a:solidFill>
              </a:rPr>
              <a:t>Организационно- управленческая</a:t>
            </a:r>
          </a:p>
          <a:p>
            <a:pPr marL="342900" indent="-342900">
              <a:spcBef>
                <a:spcPct val="10000"/>
              </a:spcBef>
              <a:buFont typeface="Arial" charset="0"/>
              <a:buChar char="•"/>
            </a:pPr>
            <a:r>
              <a:rPr lang="ru-RU" b="1" i="1">
                <a:solidFill>
                  <a:srgbClr val="000066"/>
                </a:solidFill>
              </a:rPr>
              <a:t>Научно-исследовательская</a:t>
            </a:r>
          </a:p>
          <a:p>
            <a:pPr marL="342900" indent="-342900">
              <a:spcBef>
                <a:spcPct val="10000"/>
              </a:spcBef>
              <a:buFont typeface="Arial" charset="0"/>
              <a:buChar char="•"/>
            </a:pPr>
            <a:r>
              <a:rPr lang="ru-RU" b="1" i="1">
                <a:solidFill>
                  <a:srgbClr val="000066"/>
                </a:solidFill>
              </a:rPr>
              <a:t>Проектная  </a:t>
            </a:r>
          </a:p>
        </p:txBody>
      </p:sp>
      <p:sp>
        <p:nvSpPr>
          <p:cNvPr id="8" name="Стрелка углом 7"/>
          <p:cNvSpPr>
            <a:spLocks noChangeArrowheads="1"/>
          </p:cNvSpPr>
          <p:nvPr/>
        </p:nvSpPr>
        <p:spPr bwMode="auto">
          <a:xfrm rot="5400000" flipV="1">
            <a:off x="3888582" y="2961481"/>
            <a:ext cx="1150938" cy="358775"/>
          </a:xfrm>
          <a:custGeom>
            <a:avLst/>
            <a:gdLst>
              <a:gd name="T0" fmla="*/ 1224794 w 1350808"/>
              <a:gd name="T1" fmla="*/ 0 h 504056"/>
              <a:gd name="T2" fmla="*/ 1224794 w 1350808"/>
              <a:gd name="T3" fmla="*/ 252028 h 504056"/>
              <a:gd name="T4" fmla="*/ 63007 w 1350808"/>
              <a:gd name="T5" fmla="*/ 504056 h 504056"/>
              <a:gd name="T6" fmla="*/ 1350808 w 1350808"/>
              <a:gd name="T7" fmla="*/ 126014 h 504056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0 w 1350808"/>
              <a:gd name="T13" fmla="*/ 0 h 504056"/>
              <a:gd name="T14" fmla="*/ 1350808 w 1350808"/>
              <a:gd name="T15" fmla="*/ 504056 h 504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50808" h="504056">
                <a:moveTo>
                  <a:pt x="0" y="504056"/>
                </a:moveTo>
                <a:lnTo>
                  <a:pt x="0" y="283532"/>
                </a:lnTo>
                <a:cubicBezTo>
                  <a:pt x="0" y="161739"/>
                  <a:pt x="98732" y="63007"/>
                  <a:pt x="220524" y="63007"/>
                </a:cubicBezTo>
                <a:lnTo>
                  <a:pt x="1224794" y="63007"/>
                </a:lnTo>
                <a:lnTo>
                  <a:pt x="1224794" y="0"/>
                </a:lnTo>
                <a:lnTo>
                  <a:pt x="1350808" y="126014"/>
                </a:lnTo>
                <a:lnTo>
                  <a:pt x="1224794" y="252028"/>
                </a:lnTo>
                <a:lnTo>
                  <a:pt x="1224794" y="189021"/>
                </a:lnTo>
                <a:lnTo>
                  <a:pt x="220525" y="189021"/>
                </a:lnTo>
                <a:lnTo>
                  <a:pt x="220524" y="189021"/>
                </a:lnTo>
                <a:cubicBezTo>
                  <a:pt x="168328" y="189021"/>
                  <a:pt x="126014" y="231335"/>
                  <a:pt x="126014" y="283531"/>
                </a:cubicBezTo>
                <a:lnTo>
                  <a:pt x="126014" y="504056"/>
                </a:lnTo>
                <a:close/>
              </a:path>
            </a:pathLst>
          </a:cu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ru-RU">
              <a:latin typeface="+mn-lt"/>
            </a:endParaRPr>
          </a:p>
        </p:txBody>
      </p:sp>
      <p:graphicFrame>
        <p:nvGraphicFramePr>
          <p:cNvPr id="14385" name="Group 49"/>
          <p:cNvGraphicFramePr>
            <a:graphicFrameLocks noGrp="1"/>
          </p:cNvGraphicFramePr>
          <p:nvPr/>
        </p:nvGraphicFramePr>
        <p:xfrm>
          <a:off x="1116013" y="3716338"/>
          <a:ext cx="8027987" cy="576262"/>
        </p:xfrm>
        <a:graphic>
          <a:graphicData uri="http://schemas.openxmlformats.org/drawingml/2006/table">
            <a:tbl>
              <a:tblPr/>
              <a:tblGrid>
                <a:gridCol w="8027987"/>
              </a:tblGrid>
              <a:tr h="576263"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Проектная деятельность: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pic>
        <p:nvPicPr>
          <p:cNvPr id="14371" name="Picture 35" descr="jd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6013" y="5084763"/>
            <a:ext cx="3095625" cy="1773237"/>
          </a:xfrm>
          <a:prstGeom prst="rect">
            <a:avLst/>
          </a:prstGeom>
          <a:noFill/>
        </p:spPr>
      </p:pic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1116013" y="4292600"/>
            <a:ext cx="8027987" cy="793750"/>
          </a:xfrm>
          <a:prstGeom prst="rect">
            <a:avLst/>
          </a:prstGeom>
          <a:solidFill>
            <a:srgbClr val="C5D5E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500"/>
              </a:spcAft>
            </a:pPr>
            <a:r>
              <a:rPr lang="ru-RU" sz="2000" b="1" i="1"/>
              <a:t>Проектирование  новых и модернизация действующих нефтехимических производств</a:t>
            </a:r>
          </a:p>
        </p:txBody>
      </p:sp>
      <p:pic>
        <p:nvPicPr>
          <p:cNvPr id="14388" name="Picture 52" descr="5c525f5d292520da71643b067a6eaad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1638" y="5075238"/>
            <a:ext cx="2520950" cy="1782762"/>
          </a:xfrm>
          <a:prstGeom prst="rect">
            <a:avLst/>
          </a:prstGeom>
          <a:noFill/>
        </p:spPr>
      </p:pic>
      <p:pic>
        <p:nvPicPr>
          <p:cNvPr id="14390" name="Picture 54" descr="What-we-do-Operations-Production-assets-Novomoskovskiy-Azot@x21-400x36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32588" y="5084763"/>
            <a:ext cx="2411412" cy="1773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thumbs.dreamstime.com/z/%D0%BF%D1%80%D0%B5-%D1%81%D1%82%D0%B0%D0%B2%D0%BB%D0%B5%D0%BD%D0%B8%D0%B5--%D0%B5%D0%BB%D0%B0-3d-150262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5900" y="1395413"/>
            <a:ext cx="3186113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5" name="AutoShape 32"/>
          <p:cNvSpPr>
            <a:spLocks noChangeArrowheads="1"/>
          </p:cNvSpPr>
          <p:nvPr/>
        </p:nvSpPr>
        <p:spPr bwMode="auto">
          <a:xfrm>
            <a:off x="1116013" y="0"/>
            <a:ext cx="8027987" cy="1052513"/>
          </a:xfrm>
          <a:prstGeom prst="wedgeRectCallout">
            <a:avLst>
              <a:gd name="adj1" fmla="val -403"/>
              <a:gd name="adj2" fmla="val 85884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</a:rPr>
              <a:t>МАГИСТР: подготовка к следующим видам профессиональной деятельности</a:t>
            </a:r>
          </a:p>
        </p:txBody>
      </p:sp>
      <p:sp>
        <p:nvSpPr>
          <p:cNvPr id="15366" name="AutoShape 33"/>
          <p:cNvSpPr>
            <a:spLocks noChangeArrowheads="1"/>
          </p:cNvSpPr>
          <p:nvPr/>
        </p:nvSpPr>
        <p:spPr bwMode="auto">
          <a:xfrm>
            <a:off x="4643438" y="1444625"/>
            <a:ext cx="4500562" cy="1795463"/>
          </a:xfrm>
          <a:prstGeom prst="roundRect">
            <a:avLst>
              <a:gd name="adj" fmla="val 16667"/>
            </a:avLst>
          </a:prstGeom>
          <a:solidFill>
            <a:srgbClr val="DEE7F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10000"/>
              </a:spcBef>
              <a:buFont typeface="Arial" charset="0"/>
              <a:buChar char="•"/>
            </a:pPr>
            <a:r>
              <a:rPr lang="ru-RU" b="1" i="1">
                <a:solidFill>
                  <a:srgbClr val="000066"/>
                </a:solidFill>
              </a:rPr>
              <a:t>Производственно-технологическая</a:t>
            </a:r>
          </a:p>
          <a:p>
            <a:pPr marL="342900" indent="-342900">
              <a:spcBef>
                <a:spcPct val="10000"/>
              </a:spcBef>
              <a:buFont typeface="Arial" charset="0"/>
              <a:buChar char="•"/>
            </a:pPr>
            <a:r>
              <a:rPr lang="ru-RU" b="1" i="1">
                <a:solidFill>
                  <a:srgbClr val="000066"/>
                </a:solidFill>
              </a:rPr>
              <a:t>Организационно- управленческая</a:t>
            </a:r>
          </a:p>
          <a:p>
            <a:pPr marL="342900" indent="-342900">
              <a:spcBef>
                <a:spcPct val="10000"/>
              </a:spcBef>
              <a:buFont typeface="Arial" charset="0"/>
              <a:buChar char="•"/>
            </a:pPr>
            <a:r>
              <a:rPr lang="ru-RU" b="1" i="1">
                <a:solidFill>
                  <a:srgbClr val="000066"/>
                </a:solidFill>
              </a:rPr>
              <a:t>Научно-исследовательская</a:t>
            </a:r>
          </a:p>
          <a:p>
            <a:pPr marL="342900" indent="-342900">
              <a:spcBef>
                <a:spcPct val="10000"/>
              </a:spcBef>
              <a:buFont typeface="Arial" charset="0"/>
              <a:buChar char="•"/>
            </a:pPr>
            <a:r>
              <a:rPr lang="ru-RU" b="1" i="1">
                <a:solidFill>
                  <a:srgbClr val="000066"/>
                </a:solidFill>
              </a:rPr>
              <a:t>Проектная  </a:t>
            </a:r>
          </a:p>
          <a:p>
            <a:pPr marL="342900" indent="-342900">
              <a:spcBef>
                <a:spcPct val="10000"/>
              </a:spcBef>
              <a:buFont typeface="Arial" charset="0"/>
              <a:buChar char="•"/>
            </a:pPr>
            <a:r>
              <a:rPr lang="ru-RU" b="1" i="1">
                <a:solidFill>
                  <a:srgbClr val="000066"/>
                </a:solidFill>
              </a:rPr>
              <a:t>Педагогическая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93838" y="3752850"/>
            <a:ext cx="3654425" cy="504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углом 8"/>
          <p:cNvSpPr/>
          <p:nvPr/>
        </p:nvSpPr>
        <p:spPr>
          <a:xfrm rot="5400000" flipV="1">
            <a:off x="3833019" y="3194844"/>
            <a:ext cx="1117600" cy="50323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5403" name="Group 43"/>
          <p:cNvGraphicFramePr>
            <a:graphicFrameLocks noGrp="1"/>
          </p:cNvGraphicFramePr>
          <p:nvPr/>
        </p:nvGraphicFramePr>
        <p:xfrm>
          <a:off x="1116013" y="3671888"/>
          <a:ext cx="8027987" cy="3236912"/>
        </p:xfrm>
        <a:graphic>
          <a:graphicData uri="http://schemas.openxmlformats.org/drawingml/2006/table">
            <a:tbl>
              <a:tblPr/>
              <a:tblGrid>
                <a:gridCol w="5543550"/>
                <a:gridCol w="2484437"/>
              </a:tblGrid>
              <a:tr h="485775">
                <a:tc gridSpan="2"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Педагогическая деятельность: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558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разработка новых лабораторных установок и учебно-методической документации для проведения занятий и методов контроля знаний;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проведение лабораторных и практических занятий;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подготовка мультимедийных материалов  для учебного процесса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A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15402" name="Picture 42" descr="img_1614_large"/>
          <p:cNvPicPr>
            <a:picLocks noChangeAspect="1" noChangeArrowheads="1"/>
          </p:cNvPicPr>
          <p:nvPr/>
        </p:nvPicPr>
        <p:blipFill>
          <a:blip r:embed="rId3"/>
          <a:srcRect l="11958" r="13287"/>
          <a:stretch>
            <a:fillRect/>
          </a:stretch>
        </p:blipFill>
        <p:spPr bwMode="auto">
          <a:xfrm>
            <a:off x="6516688" y="4437063"/>
            <a:ext cx="2627312" cy="23431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p45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0"/>
            <a:ext cx="3276600" cy="2836863"/>
          </a:xfrm>
          <a:prstGeom prst="rect">
            <a:avLst/>
          </a:prstGeom>
          <a:noFill/>
        </p:spPr>
      </p:pic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3068638"/>
            <a:ext cx="6408738" cy="2211387"/>
          </a:xfrm>
          <a:prstGeom prst="rect">
            <a:avLst/>
          </a:prstGeom>
          <a:noFill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0175" y="4981575"/>
            <a:ext cx="3933825" cy="1876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2" descr="K:\ProPowerPoint\Шаблоны\В работе\Химия\HimiaPrin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638" y="4763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1331913" y="44450"/>
            <a:ext cx="6194425" cy="1030288"/>
          </a:xfrm>
        </p:spPr>
        <p:txBody>
          <a:bodyPr/>
          <a:lstStyle/>
          <a:p>
            <a:pPr>
              <a:defRPr/>
            </a:pPr>
            <a:r>
              <a:rPr lang="ru-RU" altLang="ru-RU" sz="2800" b="1" cap="all" dirty="0" smtClean="0">
                <a:solidFill>
                  <a:srgbClr val="002060"/>
                </a:solidFill>
              </a:rPr>
              <a:t>Характеристика направления подготовки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</p:nvPr>
        </p:nvGraphicFramePr>
        <p:xfrm>
          <a:off x="468313" y="1600473"/>
          <a:ext cx="6923087" cy="5068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4" name="Picture 2" descr="http://coaching.su/wp-content/uploads/2013/06/FDzZGCwToyW124P4WonS4M9M5IQJj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95488" y="5526088"/>
            <a:ext cx="1331912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" descr="http://www.tsuab.ru/upload/rtf/4464/293_0787533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03663" y="4641850"/>
            <a:ext cx="1295400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8" descr="http://emtelboss.ru/images/tr/orator001/image005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88000" y="4149725"/>
            <a:ext cx="1576388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0" descr="http://3.bp.blogspot.com/_O8hZkJtZsUM/TKbRsnePMuI/AAAAAAAAA4A/mmyVAQ2tQGw/s1600/%D0%B7%D0%BD%D0%B0%D0%BA+%D0%B2%D0%BE%D0%BF%D1%80%D0%BE%D1%81%D0%B0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75" y="1839913"/>
            <a:ext cx="22193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1403350" y="1147763"/>
            <a:ext cx="604837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defRPr/>
            </a:pPr>
            <a:r>
              <a:rPr lang="ru-RU" altLang="ru-RU" sz="2400" b="1" cap="all" dirty="0" smtClean="0">
                <a:solidFill>
                  <a:srgbClr val="002060"/>
                </a:solidFill>
              </a:rPr>
              <a:t>Система подготовки -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м</a:t>
            </a:r>
            <a:r>
              <a:rPr lang="ru-RU" sz="2400" b="1" dirty="0" smtClean="0">
                <a:solidFill>
                  <a:srgbClr val="FF0000"/>
                </a:solidFill>
              </a:rPr>
              <a:t>ногоступенчатая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 bwMode="auto">
          <a:xfrm>
            <a:off x="1763713" y="1628775"/>
            <a:ext cx="540067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defRPr/>
            </a:pPr>
            <a:r>
              <a:rPr lang="ru-RU" altLang="ru-RU" sz="2400" b="1" cap="all" dirty="0" smtClean="0">
                <a:solidFill>
                  <a:srgbClr val="002060"/>
                </a:solidFill>
              </a:rPr>
              <a:t>Квалификация –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бакалавр / магистр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130" name="Picture 2" descr="ВПИ (филиал) ВолгГТУ / Volzhsky Politechnical Institut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-31750" y="0"/>
            <a:ext cx="11906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2" descr="K:\ProPowerPoint\Шаблоны\В работе\Химия\HimiaPr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3" y="-4763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692275" y="44450"/>
            <a:ext cx="7488238" cy="936625"/>
          </a:xfrm>
        </p:spPr>
        <p:txBody>
          <a:bodyPr/>
          <a:lstStyle/>
          <a:p>
            <a:pPr>
              <a:defRPr/>
            </a:pPr>
            <a:r>
              <a:rPr lang="ru-RU" altLang="ru-RU" sz="2800" b="1" cap="all" dirty="0" smtClean="0">
                <a:solidFill>
                  <a:schemeClr val="bg1"/>
                </a:solidFill>
              </a:rPr>
              <a:t>Формы и Продолжительность подготовки </a:t>
            </a:r>
          </a:p>
        </p:txBody>
      </p:sp>
      <p:pic>
        <p:nvPicPr>
          <p:cNvPr id="6147" name="Picture 6" descr="http://www.pocako.ru/images/news/68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1025" y="4746625"/>
            <a:ext cx="2436813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хема 3"/>
          <p:cNvGraphicFramePr/>
          <p:nvPr/>
        </p:nvGraphicFramePr>
        <p:xfrm>
          <a:off x="1786273" y="1124744"/>
          <a:ext cx="6962191" cy="3046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6149" name="Группа 1"/>
          <p:cNvGrpSpPr>
            <a:grpSpLocks/>
          </p:cNvGrpSpPr>
          <p:nvPr/>
        </p:nvGrpSpPr>
        <p:grpSpPr bwMode="auto">
          <a:xfrm>
            <a:off x="4721225" y="3276600"/>
            <a:ext cx="1866900" cy="1447800"/>
            <a:chOff x="4300736" y="3101358"/>
            <a:chExt cx="2088232" cy="144823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300736" y="3844533"/>
              <a:ext cx="2088232" cy="3271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dirty="0">
                  <a:solidFill>
                    <a:srgbClr val="002060"/>
                  </a:solidFill>
                </a:rPr>
                <a:t>3 курс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300736" y="3472945"/>
              <a:ext cx="2088232" cy="32553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dirty="0">
                  <a:solidFill>
                    <a:srgbClr val="002060"/>
                  </a:solidFill>
                </a:rPr>
                <a:t>2 курс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300736" y="3101358"/>
              <a:ext cx="2088232" cy="32553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dirty="0">
                  <a:solidFill>
                    <a:srgbClr val="002060"/>
                  </a:solidFill>
                </a:rPr>
                <a:t>1 курс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300736" y="4224061"/>
              <a:ext cx="2088232" cy="32553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dirty="0">
                  <a:solidFill>
                    <a:srgbClr val="002060"/>
                  </a:solidFill>
                </a:rPr>
                <a:t>4 курс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10" name="Стрелка вниз 9"/>
            <p:cNvSpPr/>
            <p:nvPr/>
          </p:nvSpPr>
          <p:spPr>
            <a:xfrm>
              <a:off x="5502891" y="3101358"/>
              <a:ext cx="575329" cy="144823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6150" name="Группа 2"/>
          <p:cNvGrpSpPr>
            <a:grpSpLocks/>
          </p:cNvGrpSpPr>
          <p:nvPr/>
        </p:nvGrpSpPr>
        <p:grpSpPr bwMode="auto">
          <a:xfrm>
            <a:off x="6804025" y="3271838"/>
            <a:ext cx="1871663" cy="701675"/>
            <a:chOff x="6654294" y="3118369"/>
            <a:chExt cx="2094170" cy="70196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6654294" y="3494760"/>
              <a:ext cx="2088841" cy="32557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dirty="0">
                  <a:solidFill>
                    <a:srgbClr val="002060"/>
                  </a:solidFill>
                </a:rPr>
                <a:t>2 курс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6659623" y="3126309"/>
              <a:ext cx="2088841" cy="32557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dirty="0">
                  <a:solidFill>
                    <a:srgbClr val="002060"/>
                  </a:solidFill>
                </a:rPr>
                <a:t>1 курс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27" name="Стрелка вниз 26"/>
            <p:cNvSpPr/>
            <p:nvPr/>
          </p:nvSpPr>
          <p:spPr>
            <a:xfrm>
              <a:off x="7812393" y="3118369"/>
              <a:ext cx="575497" cy="70196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6151" name="Группа 11"/>
          <p:cNvGrpSpPr>
            <a:grpSpLocks/>
          </p:cNvGrpSpPr>
          <p:nvPr/>
        </p:nvGrpSpPr>
        <p:grpSpPr bwMode="auto">
          <a:xfrm>
            <a:off x="1908175" y="4195763"/>
            <a:ext cx="2543175" cy="1970087"/>
            <a:chOff x="1835696" y="3764331"/>
            <a:chExt cx="2232248" cy="1968925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835696" y="5028822"/>
              <a:ext cx="1511854" cy="3268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ru-RU" dirty="0">
                  <a:solidFill>
                    <a:srgbClr val="002060"/>
                  </a:solidFill>
                </a:rPr>
                <a:t>4 курс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835696" y="4187943"/>
              <a:ext cx="2232248" cy="3744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rgbClr val="002060"/>
                  </a:solidFill>
                </a:rPr>
                <a:t>2 курс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835696" y="3764331"/>
              <a:ext cx="2232248" cy="3744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rgbClr val="002060"/>
                  </a:solidFill>
                </a:rPr>
                <a:t>1 курс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835696" y="4598863"/>
              <a:ext cx="2232248" cy="37601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rgbClr val="002060"/>
                  </a:solidFill>
                </a:rPr>
                <a:t>3 курс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835696" y="5408011"/>
              <a:ext cx="1511854" cy="32524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ru-RU" dirty="0">
                  <a:solidFill>
                    <a:srgbClr val="002060"/>
                  </a:solidFill>
                </a:rPr>
                <a:t>5 курс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28" name="Стрелка вниз 27"/>
            <p:cNvSpPr/>
            <p:nvPr/>
          </p:nvSpPr>
          <p:spPr>
            <a:xfrm>
              <a:off x="1866351" y="3764331"/>
              <a:ext cx="576873" cy="19689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9" name="Стрелка вниз 28"/>
            <p:cNvSpPr/>
            <p:nvPr/>
          </p:nvSpPr>
          <p:spPr>
            <a:xfrm>
              <a:off x="3347550" y="3764331"/>
              <a:ext cx="576873" cy="12168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6152" name="TextBox 6"/>
          <p:cNvSpPr txBox="1">
            <a:spLocks noChangeArrowheads="1"/>
          </p:cNvSpPr>
          <p:nvPr/>
        </p:nvSpPr>
        <p:spPr bwMode="auto">
          <a:xfrm>
            <a:off x="3630613" y="1484313"/>
            <a:ext cx="23098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/>
              <a:t>после школы</a:t>
            </a:r>
          </a:p>
        </p:txBody>
      </p:sp>
      <p:sp>
        <p:nvSpPr>
          <p:cNvPr id="6153" name="TextBox 7"/>
          <p:cNvSpPr txBox="1">
            <a:spLocks noChangeArrowheads="1"/>
          </p:cNvSpPr>
          <p:nvPr/>
        </p:nvSpPr>
        <p:spPr bwMode="auto">
          <a:xfrm>
            <a:off x="6227763" y="1484313"/>
            <a:ext cx="25923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/>
              <a:t>со степенью бакалавра</a:t>
            </a:r>
          </a:p>
        </p:txBody>
      </p:sp>
      <p:pic>
        <p:nvPicPr>
          <p:cNvPr id="6154" name="Picture 2" descr="ВПИ (филиал) ВолгГТУ / Volzhsky Politechnical Institute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2888" y="0"/>
            <a:ext cx="11906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2" descr="K:\ProPowerPoint\Шаблоны\В работе\Химия\HimiaPrin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11113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1331913" y="44450"/>
            <a:ext cx="6048375" cy="1081088"/>
          </a:xfrm>
        </p:spPr>
        <p:txBody>
          <a:bodyPr/>
          <a:lstStyle/>
          <a:p>
            <a:pPr>
              <a:defRPr/>
            </a:pPr>
            <a:r>
              <a:rPr lang="ru-RU" altLang="ru-RU" sz="2800" b="1" cap="all" dirty="0" smtClean="0">
                <a:solidFill>
                  <a:srgbClr val="002060"/>
                </a:solidFill>
              </a:rPr>
              <a:t>Область профессиональной деятельности</a:t>
            </a:r>
          </a:p>
        </p:txBody>
      </p:sp>
      <p:pic>
        <p:nvPicPr>
          <p:cNvPr id="7171" name="Picture 4" descr="http://www.hglmarketing.com/advantage/management-benefit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763" y="981075"/>
            <a:ext cx="2417763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2" descr="https://mipt.ru/upload/medialibrary/9bf/Fullerene_C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5425" y="4437063"/>
            <a:ext cx="1316038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 descr="http://elementy.ru/images/eltpub/nanotech_nanoscience_11_3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5818188"/>
            <a:ext cx="9604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2" descr="ВПИ (филиал) ВолгГТУ / Volzhsky Politechnical Institute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25400" y="-17463"/>
            <a:ext cx="1190625" cy="8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Схема 11"/>
          <p:cNvGraphicFramePr/>
          <p:nvPr/>
        </p:nvGraphicFramePr>
        <p:xfrm>
          <a:off x="587895" y="1124744"/>
          <a:ext cx="8551047" cy="5684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2" descr="K:\ProPowerPoint\Шаблоны\В работе\Химия\HimiaPr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3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835150" y="-100013"/>
            <a:ext cx="6851650" cy="1081088"/>
          </a:xfrm>
        </p:spPr>
        <p:txBody>
          <a:bodyPr/>
          <a:lstStyle/>
          <a:p>
            <a:pPr>
              <a:defRPr/>
            </a:pPr>
            <a:r>
              <a:rPr lang="ru-RU" altLang="ru-RU" sz="2800" b="1" cap="all" dirty="0" smtClean="0">
                <a:solidFill>
                  <a:schemeClr val="bg1"/>
                </a:solidFill>
              </a:rPr>
              <a:t>Виды профессиональной  деятельности</a:t>
            </a:r>
          </a:p>
        </p:txBody>
      </p:sp>
      <p:pic>
        <p:nvPicPr>
          <p:cNvPr id="8195" name="Picture 2" descr="https://encrypted-tbn3.gstatic.com/images?q=tbn:ANd9GcQI5LsC_iPUpNH-gQId0NEjEbLpBYH5zDDX140-VprkwsvyxEU_R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9263" y="5276850"/>
            <a:ext cx="210185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http://fotohomka.ru/images/Oct/28/f7c74d9322439fdc71d0820b5963d959/mini_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8250" y="5229225"/>
            <a:ext cx="24765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32" descr="himiya%2Bformuli%2B4396463013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375" y="5319713"/>
            <a:ext cx="165735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45" descr="1351492525_957673_96"/>
          <p:cNvPicPr>
            <a:picLocks noChangeAspect="1" noChangeArrowheads="1"/>
          </p:cNvPicPr>
          <p:nvPr/>
        </p:nvPicPr>
        <p:blipFill>
          <a:blip r:embed="rId6"/>
          <a:srcRect l="12692" r="29616"/>
          <a:stretch>
            <a:fillRect/>
          </a:stretch>
        </p:blipFill>
        <p:spPr bwMode="auto">
          <a:xfrm>
            <a:off x="7304088" y="5341938"/>
            <a:ext cx="1589087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4" descr="https://encrypted-tbn0.gstatic.com/images?q=tbn:ANd9GcQMPDBx-UaP7f2S6LiwEZn0jHYHBzQEH-mGDkQ7YgdcrSNbjInUa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92725" y="917575"/>
            <a:ext cx="196850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6" descr="http://expert.ru/data/public/333499/333531/expert_770_115_jpg_450x300_crop_q8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92275" y="904875"/>
            <a:ext cx="19431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AutoShape 33"/>
          <p:cNvSpPr>
            <a:spLocks noChangeArrowheads="1"/>
          </p:cNvSpPr>
          <p:nvPr/>
        </p:nvSpPr>
        <p:spPr bwMode="auto">
          <a:xfrm>
            <a:off x="3157538" y="3513138"/>
            <a:ext cx="4465637" cy="1716087"/>
          </a:xfrm>
          <a:prstGeom prst="roundRect">
            <a:avLst>
              <a:gd name="adj" fmla="val 16667"/>
            </a:avLst>
          </a:prstGeom>
          <a:solidFill>
            <a:srgbClr val="DEE7F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10000"/>
              </a:spcBef>
              <a:buFont typeface="Arial" charset="0"/>
              <a:buChar char="•"/>
            </a:pPr>
            <a:r>
              <a:rPr lang="ru-RU" b="1" i="1">
                <a:solidFill>
                  <a:srgbClr val="000066"/>
                </a:solidFill>
              </a:rPr>
              <a:t>Производственно-технологическая</a:t>
            </a:r>
          </a:p>
          <a:p>
            <a:pPr marL="342900" indent="-342900">
              <a:spcBef>
                <a:spcPct val="10000"/>
              </a:spcBef>
              <a:buFont typeface="Arial" charset="0"/>
              <a:buChar char="•"/>
            </a:pPr>
            <a:r>
              <a:rPr lang="ru-RU" b="1" i="1">
                <a:solidFill>
                  <a:srgbClr val="000066"/>
                </a:solidFill>
              </a:rPr>
              <a:t>Организационно- управленческая</a:t>
            </a:r>
          </a:p>
          <a:p>
            <a:pPr marL="342900" indent="-342900">
              <a:spcBef>
                <a:spcPct val="10000"/>
              </a:spcBef>
              <a:buFont typeface="Arial" charset="0"/>
              <a:buChar char="•"/>
            </a:pPr>
            <a:r>
              <a:rPr lang="ru-RU" b="1" i="1">
                <a:solidFill>
                  <a:srgbClr val="000066"/>
                </a:solidFill>
              </a:rPr>
              <a:t>Научно-исследовательская</a:t>
            </a:r>
          </a:p>
          <a:p>
            <a:pPr marL="342900" indent="-342900">
              <a:spcBef>
                <a:spcPct val="10000"/>
              </a:spcBef>
              <a:buFont typeface="Arial" charset="0"/>
              <a:buChar char="•"/>
            </a:pPr>
            <a:r>
              <a:rPr lang="ru-RU" b="1" i="1">
                <a:solidFill>
                  <a:srgbClr val="000066"/>
                </a:solidFill>
              </a:rPr>
              <a:t>Проектная  </a:t>
            </a:r>
          </a:p>
          <a:p>
            <a:pPr marL="342900" indent="-342900">
              <a:spcBef>
                <a:spcPct val="10000"/>
              </a:spcBef>
              <a:buFont typeface="Arial" charset="0"/>
              <a:buChar char="•"/>
            </a:pPr>
            <a:r>
              <a:rPr lang="ru-RU" b="1" i="1">
                <a:solidFill>
                  <a:srgbClr val="000066"/>
                </a:solidFill>
              </a:rPr>
              <a:t>Педагогическая </a:t>
            </a:r>
          </a:p>
        </p:txBody>
      </p:sp>
      <p:pic>
        <p:nvPicPr>
          <p:cNvPr id="8202" name="Picture 22" descr="http://cs306108.vk.me/v306108797/287a/ihW_Fe5jTwM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30613" y="896938"/>
            <a:ext cx="1662112" cy="12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24" descr="http://www.school688.ru/uploads/images/old/art/novCHEL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19925" y="908050"/>
            <a:ext cx="187325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AutoShape 32"/>
          <p:cNvSpPr>
            <a:spLocks noChangeArrowheads="1"/>
          </p:cNvSpPr>
          <p:nvPr/>
        </p:nvSpPr>
        <p:spPr bwMode="auto">
          <a:xfrm>
            <a:off x="1700213" y="2168525"/>
            <a:ext cx="7192962" cy="936625"/>
          </a:xfrm>
          <a:prstGeom prst="wedgeRectCallout">
            <a:avLst>
              <a:gd name="adj1" fmla="val -403"/>
              <a:gd name="adj2" fmla="val 85884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</a:rPr>
              <a:t>Подготовка к следующим видам профессиональной деятельности</a:t>
            </a:r>
          </a:p>
          <a:p>
            <a:pPr algn="ctr"/>
            <a:endParaRPr lang="ru-RU" sz="2400" b="1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9250" y="4005263"/>
            <a:ext cx="16287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cap="all" dirty="0">
                <a:solidFill>
                  <a:srgbClr val="FF0000"/>
                </a:solidFill>
              </a:rPr>
              <a:t>Бакалавр </a:t>
            </a:r>
            <a:endParaRPr lang="ru-RU" sz="2000" b="1" cap="all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81913" y="4211638"/>
            <a:ext cx="12827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cap="all" dirty="0">
                <a:solidFill>
                  <a:srgbClr val="FF0000"/>
                </a:solidFill>
              </a:rPr>
              <a:t>магистр </a:t>
            </a:r>
            <a:endParaRPr lang="ru-RU" sz="2000" b="1" cap="all" dirty="0">
              <a:solidFill>
                <a:srgbClr val="FF0000"/>
              </a:solidFill>
            </a:endParaRPr>
          </a:p>
        </p:txBody>
      </p:sp>
      <p:sp>
        <p:nvSpPr>
          <p:cNvPr id="3" name="Левая фигурная скобка 2"/>
          <p:cNvSpPr/>
          <p:nvPr/>
        </p:nvSpPr>
        <p:spPr>
          <a:xfrm>
            <a:off x="3016250" y="3586163"/>
            <a:ext cx="260350" cy="1211262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Левая фигурная скобка 18"/>
          <p:cNvSpPr/>
          <p:nvPr/>
        </p:nvSpPr>
        <p:spPr>
          <a:xfrm flipH="1">
            <a:off x="7478713" y="3586163"/>
            <a:ext cx="261937" cy="1643062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209" name="Picture 2" descr="ВПИ (филиал) ВолгГТУ / Volzhsky Politechnical Institut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-12700"/>
            <a:ext cx="11906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813" y="44450"/>
            <a:ext cx="7138987" cy="1209675"/>
          </a:xfrm>
        </p:spPr>
        <p:txBody>
          <a:bodyPr/>
          <a:lstStyle/>
          <a:p>
            <a:pPr>
              <a:defRPr/>
            </a:pPr>
            <a:r>
              <a:rPr lang="ru-RU" sz="2800" b="1" cap="all" dirty="0" smtClean="0">
                <a:solidFill>
                  <a:schemeClr val="tx2"/>
                </a:solidFill>
              </a:rPr>
              <a:t>Специальные Дисциплины, Изучаемые при подготовке в </a:t>
            </a:r>
            <a:r>
              <a:rPr lang="ru-RU" sz="2800" b="1" cap="all" dirty="0" err="1" smtClean="0">
                <a:solidFill>
                  <a:schemeClr val="tx2"/>
                </a:solidFill>
              </a:rPr>
              <a:t>бакалавриате</a:t>
            </a:r>
            <a:endParaRPr lang="ru-RU" sz="2800" b="1" cap="all" dirty="0">
              <a:solidFill>
                <a:schemeClr val="tx2"/>
              </a:solidFill>
            </a:endParaRPr>
          </a:p>
        </p:txBody>
      </p:sp>
      <p:sp>
        <p:nvSpPr>
          <p:cNvPr id="9218" name="Объект 2"/>
          <p:cNvSpPr>
            <a:spLocks noGrp="1"/>
          </p:cNvSpPr>
          <p:nvPr>
            <p:ph idx="1"/>
          </p:nvPr>
        </p:nvSpPr>
        <p:spPr>
          <a:xfrm>
            <a:off x="1619250" y="1125538"/>
            <a:ext cx="6923088" cy="5068887"/>
          </a:xfrm>
        </p:spPr>
        <p:txBody>
          <a:bodyPr/>
          <a:lstStyle/>
          <a:p>
            <a:r>
              <a:rPr lang="ru-RU" sz="2000" i="1" smtClean="0"/>
              <a:t>Общая и неорганическая химия</a:t>
            </a:r>
            <a:endParaRPr lang="ru-RU" sz="2000" smtClean="0"/>
          </a:p>
          <a:p>
            <a:r>
              <a:rPr lang="ru-RU" sz="2000" i="1" smtClean="0"/>
              <a:t>Органическая химия</a:t>
            </a:r>
            <a:endParaRPr lang="ru-RU" sz="2000" smtClean="0"/>
          </a:p>
          <a:p>
            <a:r>
              <a:rPr lang="ru-RU" sz="2000" i="1" smtClean="0"/>
              <a:t>Химия нефти</a:t>
            </a:r>
            <a:endParaRPr lang="ru-RU" sz="2000" smtClean="0"/>
          </a:p>
          <a:p>
            <a:r>
              <a:rPr lang="ru-RU" sz="2000" i="1" smtClean="0"/>
              <a:t>Коллоидная химия</a:t>
            </a:r>
            <a:endParaRPr lang="ru-RU" sz="2000" smtClean="0"/>
          </a:p>
          <a:p>
            <a:r>
              <a:rPr lang="ru-RU" sz="2000" i="1" smtClean="0"/>
              <a:t>Химия биополимеров</a:t>
            </a:r>
            <a:endParaRPr lang="ru-RU" sz="2000" smtClean="0"/>
          </a:p>
          <a:p>
            <a:r>
              <a:rPr lang="ru-RU" sz="2000" i="1" smtClean="0"/>
              <a:t>Введение в наноматериалы и нанотехнологии</a:t>
            </a:r>
            <a:endParaRPr lang="ru-RU" sz="2000" smtClean="0"/>
          </a:p>
          <a:p>
            <a:r>
              <a:rPr lang="ru-RU" sz="2000" i="1" smtClean="0"/>
              <a:t>Моделирование химико-технологических процессов</a:t>
            </a:r>
            <a:endParaRPr lang="ru-RU" sz="2000" smtClean="0"/>
          </a:p>
          <a:p>
            <a:r>
              <a:rPr lang="ru-RU" sz="2000" i="1" smtClean="0"/>
              <a:t>Проектирование установок предприятий отрасли</a:t>
            </a:r>
            <a:endParaRPr lang="ru-RU" sz="2000" smtClean="0"/>
          </a:p>
          <a:p>
            <a:r>
              <a:rPr lang="ru-RU" sz="2000" i="1" smtClean="0"/>
              <a:t>Химия полимеров</a:t>
            </a:r>
            <a:endParaRPr lang="ru-RU" sz="2000" smtClean="0"/>
          </a:p>
          <a:p>
            <a:r>
              <a:rPr lang="ru-RU" sz="2000" i="1" smtClean="0"/>
              <a:t>Физика полимеров</a:t>
            </a:r>
            <a:endParaRPr lang="ru-RU" sz="2000" smtClean="0"/>
          </a:p>
          <a:p>
            <a:r>
              <a:rPr lang="ru-RU" sz="2000" i="1" smtClean="0"/>
              <a:t>Химические реакторы</a:t>
            </a:r>
            <a:endParaRPr lang="ru-RU" sz="2000" smtClean="0"/>
          </a:p>
          <a:p>
            <a:r>
              <a:rPr lang="ru-RU" sz="2000" i="1" smtClean="0"/>
              <a:t>Экология</a:t>
            </a:r>
            <a:endParaRPr lang="ru-RU" sz="2000" smtClean="0"/>
          </a:p>
          <a:p>
            <a:r>
              <a:rPr lang="ru-RU" sz="2000" i="1" smtClean="0"/>
              <a:t>Общая химическая технология</a:t>
            </a:r>
            <a:endParaRPr lang="ru-RU" sz="2000" smtClean="0"/>
          </a:p>
          <a:p>
            <a:r>
              <a:rPr lang="ru-RU" sz="2000" i="1" smtClean="0"/>
              <a:t>Химическая технология полимеров </a:t>
            </a:r>
            <a:r>
              <a:rPr lang="ru-RU" sz="2000" b="1" i="1" smtClean="0"/>
              <a:t>и другие</a:t>
            </a:r>
          </a:p>
          <a:p>
            <a:endParaRPr lang="ru-RU" sz="2000" b="1" i="1" smtClean="0"/>
          </a:p>
          <a:p>
            <a:endParaRPr lang="ru-RU" sz="2000" b="1" i="1" smtClean="0"/>
          </a:p>
          <a:p>
            <a:endParaRPr lang="ru-RU" sz="2000" b="1" i="1" smtClean="0"/>
          </a:p>
        </p:txBody>
      </p:sp>
      <p:pic>
        <p:nvPicPr>
          <p:cNvPr id="9219" name="Picture 2" descr="https://pp.vk.me/c624220/v624220470/36517/ffDm13_Pf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6900" y="1038225"/>
            <a:ext cx="1703388" cy="17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6" descr="http://fotohomka.ru/images/Nov/02/6800a0663a79985d928c829f2fe86ac8/4.jpg"/>
          <p:cNvPicPr>
            <a:picLocks noChangeAspect="1" noChangeArrowheads="1"/>
          </p:cNvPicPr>
          <p:nvPr/>
        </p:nvPicPr>
        <p:blipFill>
          <a:blip r:embed="rId3"/>
          <a:srcRect l="10599" r="12569"/>
          <a:stretch>
            <a:fillRect/>
          </a:stretch>
        </p:blipFill>
        <p:spPr bwMode="auto">
          <a:xfrm>
            <a:off x="7596188" y="4806950"/>
            <a:ext cx="1584325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2" descr="http://img.sci-lib.com/2010/02/24/b_554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70763" y="1311275"/>
            <a:ext cx="1558925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4" descr="http://thumbs.dreamstime.com/z/%D0%BB%D0%B0%D0%B1%D0%BE%D1%80%D0%B0%D1%82%D0%BE%D1%80%D0%B8%D1%8F-%D1%85%D0%B8%D0%BC%D0%B8%D0%B8-infographic-42609621.jpg"/>
          <p:cNvPicPr>
            <a:picLocks noChangeAspect="1" noChangeArrowheads="1"/>
          </p:cNvPicPr>
          <p:nvPr/>
        </p:nvPicPr>
        <p:blipFill>
          <a:blip r:embed="rId5"/>
          <a:srcRect l="3827" t="17903" r="4321" b="21252"/>
          <a:stretch>
            <a:fillRect/>
          </a:stretch>
        </p:blipFill>
        <p:spPr bwMode="auto">
          <a:xfrm>
            <a:off x="5257800" y="4059238"/>
            <a:ext cx="2112963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2" descr="ВПИ (филиал) ВолгГТУ / Volzhsky Politechnical Institute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-14288"/>
            <a:ext cx="1116013" cy="80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813" y="44450"/>
            <a:ext cx="7138987" cy="1209675"/>
          </a:xfrm>
        </p:spPr>
        <p:txBody>
          <a:bodyPr/>
          <a:lstStyle/>
          <a:p>
            <a:pPr>
              <a:defRPr/>
            </a:pPr>
            <a:r>
              <a:rPr lang="ru-RU" sz="2800" b="1" cap="all" dirty="0" smtClean="0">
                <a:solidFill>
                  <a:schemeClr val="tx2"/>
                </a:solidFill>
              </a:rPr>
              <a:t>Специальные Дисциплины, Изучаемые при подготовке в магистратуре</a:t>
            </a:r>
            <a:endParaRPr lang="ru-RU" sz="2800" b="1" cap="all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6375" y="1125538"/>
            <a:ext cx="5616575" cy="5732462"/>
          </a:xfrm>
        </p:spPr>
        <p:txBody>
          <a:bodyPr/>
          <a:lstStyle/>
          <a:p>
            <a:r>
              <a:rPr lang="ru-RU" sz="2000" i="1" smtClean="0"/>
              <a:t>Наногетерогенные эластомерные материалы</a:t>
            </a:r>
            <a:endParaRPr lang="ru-RU" sz="2000" smtClean="0"/>
          </a:p>
          <a:p>
            <a:r>
              <a:rPr lang="ru-RU" sz="2000" i="1" smtClean="0"/>
              <a:t>Рецептуростроение полимерных материалов</a:t>
            </a:r>
            <a:endParaRPr lang="ru-RU" sz="2000" smtClean="0"/>
          </a:p>
          <a:p>
            <a:r>
              <a:rPr lang="ru-RU" sz="2000" i="1" smtClean="0"/>
              <a:t>Химия и технология полимеров</a:t>
            </a:r>
            <a:endParaRPr lang="ru-RU" sz="2000" smtClean="0"/>
          </a:p>
          <a:p>
            <a:r>
              <a:rPr lang="ru-RU" sz="2000" i="1" smtClean="0"/>
              <a:t>Моделирование процессов переработки полимеров</a:t>
            </a:r>
            <a:endParaRPr lang="ru-RU" sz="2000" smtClean="0"/>
          </a:p>
          <a:p>
            <a:r>
              <a:rPr lang="ru-RU" sz="2000" i="1" smtClean="0"/>
              <a:t>Теоретические и экспериментальные методы исследования в химии </a:t>
            </a:r>
            <a:endParaRPr lang="ru-RU" sz="2000" smtClean="0"/>
          </a:p>
          <a:p>
            <a:r>
              <a:rPr lang="ru-RU" sz="2000" i="1" smtClean="0"/>
              <a:t>Резины со специальными свойствами</a:t>
            </a:r>
            <a:endParaRPr lang="ru-RU" sz="2000" smtClean="0"/>
          </a:p>
          <a:p>
            <a:r>
              <a:rPr lang="ru-RU" sz="2000" i="1" smtClean="0"/>
              <a:t>Организация научной, патентной и инновационной деятельности</a:t>
            </a:r>
            <a:endParaRPr lang="ru-RU" sz="2000" smtClean="0"/>
          </a:p>
          <a:p>
            <a:r>
              <a:rPr lang="ru-RU" sz="2000" i="1" smtClean="0"/>
              <a:t>Армированные полимерные композиционные материалы</a:t>
            </a:r>
            <a:endParaRPr lang="ru-RU" sz="2000" smtClean="0"/>
          </a:p>
          <a:p>
            <a:r>
              <a:rPr lang="ru-RU" sz="2000" i="1" smtClean="0"/>
              <a:t>Химическая модификация полимерных материалов</a:t>
            </a:r>
            <a:r>
              <a:rPr lang="ru-RU" sz="1900" b="1" i="1" smtClean="0"/>
              <a:t> и другие</a:t>
            </a:r>
          </a:p>
        </p:txBody>
      </p:sp>
      <p:pic>
        <p:nvPicPr>
          <p:cNvPr id="10243" name="Picture 6" descr="http://www.exeq.ru/blog/wp-content/uploads/2014/12/%D0%B3%D1%80%D0%B0%D1%84%D0%B5%D0%BD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8175" y="5640388"/>
            <a:ext cx="2160588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8" descr="http://www.ziptest.ru/upload/iblock/cb5/cb5bbfa2f18b8bd1bb3e9cb0ae2c34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2557463"/>
            <a:ext cx="2160588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0" descr="http://ling47.ru/photooo/novosty/noiabr_14/179153377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88175" y="4021138"/>
            <a:ext cx="21590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2" descr="http://faberlic-in.by/attachments/Image/komputer.png?template=generi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24750" y="981075"/>
            <a:ext cx="1557338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2" descr="ВПИ (филиал) ВолгГТУ / Volzhsky Politechnical Institute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-26988"/>
            <a:ext cx="1190625" cy="8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4" descr="http://www.stratospherenetworks.com/blog/wp-content/uploads/2014/09/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2913" y="1362075"/>
            <a:ext cx="2354262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лево 6">
            <a:hlinkClick r:id="" action="ppaction://hlinkshowjump?jump=previousslide"/>
          </p:cNvPr>
          <p:cNvSpPr/>
          <p:nvPr/>
        </p:nvSpPr>
        <p:spPr>
          <a:xfrm>
            <a:off x="179388" y="6376988"/>
            <a:ext cx="576262" cy="431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267" name="Picture 2" descr="ВПИ (филиал) ВолгГТУ / Volzhsky Politechnical Institut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175" y="0"/>
            <a:ext cx="1119188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1269" name="AutoShape 32"/>
          <p:cNvSpPr>
            <a:spLocks noChangeArrowheads="1"/>
          </p:cNvSpPr>
          <p:nvPr/>
        </p:nvSpPr>
        <p:spPr bwMode="auto">
          <a:xfrm>
            <a:off x="1116013" y="0"/>
            <a:ext cx="8027987" cy="1052513"/>
          </a:xfrm>
          <a:prstGeom prst="wedgeRectCallout">
            <a:avLst>
              <a:gd name="adj1" fmla="val -287"/>
              <a:gd name="adj2" fmla="val 80468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chemeClr val="bg1"/>
                </a:solidFill>
              </a:rPr>
              <a:t>БАКАЛАВР: подготовка к следующим видам профессиональной деятельности</a:t>
            </a:r>
          </a:p>
        </p:txBody>
      </p:sp>
      <p:sp>
        <p:nvSpPr>
          <p:cNvPr id="11270" name="AutoShape 33"/>
          <p:cNvSpPr>
            <a:spLocks noChangeArrowheads="1"/>
          </p:cNvSpPr>
          <p:nvPr/>
        </p:nvSpPr>
        <p:spPr bwMode="auto">
          <a:xfrm>
            <a:off x="4643438" y="1373188"/>
            <a:ext cx="4392612" cy="1984375"/>
          </a:xfrm>
          <a:prstGeom prst="roundRect">
            <a:avLst>
              <a:gd name="adj" fmla="val 16667"/>
            </a:avLst>
          </a:prstGeom>
          <a:solidFill>
            <a:srgbClr val="DEE7F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10000"/>
              </a:spcBef>
              <a:buFont typeface="Arial" charset="0"/>
              <a:buChar char="•"/>
            </a:pPr>
            <a:r>
              <a:rPr lang="ru-RU" b="1" i="1">
                <a:solidFill>
                  <a:schemeClr val="accent2"/>
                </a:solidFill>
              </a:rPr>
              <a:t>Производственно-технологическая</a:t>
            </a:r>
          </a:p>
          <a:p>
            <a:pPr marL="342900" indent="-342900">
              <a:spcBef>
                <a:spcPct val="10000"/>
              </a:spcBef>
              <a:buFont typeface="Arial" charset="0"/>
              <a:buChar char="•"/>
            </a:pPr>
            <a:r>
              <a:rPr lang="ru-RU" b="1" i="1">
                <a:solidFill>
                  <a:srgbClr val="000066"/>
                </a:solidFill>
              </a:rPr>
              <a:t>Организационно- управленческая</a:t>
            </a:r>
          </a:p>
          <a:p>
            <a:pPr marL="342900" indent="-342900">
              <a:spcBef>
                <a:spcPct val="10000"/>
              </a:spcBef>
              <a:buFont typeface="Arial" charset="0"/>
              <a:buChar char="•"/>
            </a:pPr>
            <a:r>
              <a:rPr lang="ru-RU" b="1" i="1">
                <a:solidFill>
                  <a:srgbClr val="000066"/>
                </a:solidFill>
              </a:rPr>
              <a:t>Научно-исследовательская</a:t>
            </a:r>
          </a:p>
          <a:p>
            <a:pPr marL="342900" indent="-342900">
              <a:spcBef>
                <a:spcPct val="10000"/>
              </a:spcBef>
              <a:buFont typeface="Arial" charset="0"/>
              <a:buChar char="•"/>
            </a:pPr>
            <a:r>
              <a:rPr lang="ru-RU" b="1" i="1">
                <a:solidFill>
                  <a:srgbClr val="000066"/>
                </a:solidFill>
              </a:rPr>
              <a:t>Проектная  </a:t>
            </a:r>
          </a:p>
        </p:txBody>
      </p:sp>
      <p:sp>
        <p:nvSpPr>
          <p:cNvPr id="9" name="Стрелка углом 8"/>
          <p:cNvSpPr>
            <a:spLocks noChangeArrowheads="1"/>
          </p:cNvSpPr>
          <p:nvPr/>
        </p:nvSpPr>
        <p:spPr bwMode="auto">
          <a:xfrm rot="5400000" flipV="1">
            <a:off x="3419475" y="2420938"/>
            <a:ext cx="1800225" cy="647700"/>
          </a:xfrm>
          <a:custGeom>
            <a:avLst/>
            <a:gdLst>
              <a:gd name="T0" fmla="*/ 1854206 w 2016224"/>
              <a:gd name="T1" fmla="*/ 0 h 648072"/>
              <a:gd name="T2" fmla="*/ 1854206 w 2016224"/>
              <a:gd name="T3" fmla="*/ 324036 h 648072"/>
              <a:gd name="T4" fmla="*/ 81009 w 2016224"/>
              <a:gd name="T5" fmla="*/ 648072 h 648072"/>
              <a:gd name="T6" fmla="*/ 2016224 w 2016224"/>
              <a:gd name="T7" fmla="*/ 162018 h 648072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0 w 2016224"/>
              <a:gd name="T13" fmla="*/ 0 h 648072"/>
              <a:gd name="T14" fmla="*/ 2016224 w 2016224"/>
              <a:gd name="T15" fmla="*/ 648072 h 6480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224" h="648072">
                <a:moveTo>
                  <a:pt x="0" y="648072"/>
                </a:moveTo>
                <a:lnTo>
                  <a:pt x="0" y="364541"/>
                </a:lnTo>
                <a:cubicBezTo>
                  <a:pt x="0" y="207950"/>
                  <a:pt x="126941" y="81009"/>
                  <a:pt x="283531" y="81009"/>
                </a:cubicBezTo>
                <a:lnTo>
                  <a:pt x="1854206" y="81009"/>
                </a:lnTo>
                <a:lnTo>
                  <a:pt x="1854206" y="0"/>
                </a:lnTo>
                <a:lnTo>
                  <a:pt x="2016224" y="162018"/>
                </a:lnTo>
                <a:lnTo>
                  <a:pt x="1854206" y="324036"/>
                </a:lnTo>
                <a:lnTo>
                  <a:pt x="1854206" y="243027"/>
                </a:lnTo>
                <a:lnTo>
                  <a:pt x="283532" y="243027"/>
                </a:lnTo>
                <a:lnTo>
                  <a:pt x="283531" y="243027"/>
                </a:lnTo>
                <a:cubicBezTo>
                  <a:pt x="216421" y="243027"/>
                  <a:pt x="162018" y="297430"/>
                  <a:pt x="162018" y="364540"/>
                </a:cubicBezTo>
                <a:lnTo>
                  <a:pt x="162018" y="648072"/>
                </a:lnTo>
                <a:close/>
              </a:path>
            </a:pathLst>
          </a:cu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ru-RU">
              <a:latin typeface="+mn-lt"/>
            </a:endParaRPr>
          </a:p>
        </p:txBody>
      </p:sp>
      <p:graphicFrame>
        <p:nvGraphicFramePr>
          <p:cNvPr id="11294" name="Group 30"/>
          <p:cNvGraphicFramePr>
            <a:graphicFrameLocks noGrp="1"/>
          </p:cNvGraphicFramePr>
          <p:nvPr/>
        </p:nvGraphicFramePr>
        <p:xfrm>
          <a:off x="1116013" y="3671888"/>
          <a:ext cx="8027987" cy="3225800"/>
        </p:xfrm>
        <a:graphic>
          <a:graphicData uri="http://schemas.openxmlformats.org/drawingml/2006/table">
            <a:tbl>
              <a:tblPr/>
              <a:tblGrid>
                <a:gridCol w="5040312"/>
                <a:gridCol w="2987675"/>
              </a:tblGrid>
              <a:tr h="485775">
                <a:tc gridSpan="2"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Производственно-технологическая деятельность: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558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Разработка новых и совершенствование существующих технологий получения и переработки полимеров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Техническое оснащение рабочих мест и размещение технологического оборудования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Контроль качества выпускаемой продукции  и исследование причин  брака в производстве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A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11284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4354513"/>
            <a:ext cx="2987675" cy="2314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2" descr="http://room404.ru/wp-content/uploads/2013/03/picture-11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484313"/>
            <a:ext cx="25209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лево 6">
            <a:hlinkClick r:id="" action="ppaction://hlinkshowjump?jump=previousslide"/>
          </p:cNvPr>
          <p:cNvSpPr/>
          <p:nvPr/>
        </p:nvSpPr>
        <p:spPr>
          <a:xfrm>
            <a:off x="179388" y="6376988"/>
            <a:ext cx="576262" cy="431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291" name="Picture 2" descr="ВПИ (филиал) ВолгГТУ / Volzhsky Politechnical Institut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175" y="0"/>
            <a:ext cx="1119188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AutoShape 32"/>
          <p:cNvSpPr>
            <a:spLocks noChangeArrowheads="1"/>
          </p:cNvSpPr>
          <p:nvPr/>
        </p:nvSpPr>
        <p:spPr bwMode="auto">
          <a:xfrm>
            <a:off x="1116013" y="0"/>
            <a:ext cx="8027987" cy="1052513"/>
          </a:xfrm>
          <a:prstGeom prst="wedgeRectCallout">
            <a:avLst>
              <a:gd name="adj1" fmla="val -403"/>
              <a:gd name="adj2" fmla="val 85884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chemeClr val="bg1"/>
                </a:solidFill>
              </a:rPr>
              <a:t>БАКАЛАВР: подготовка к следующим видам профессиональной деятельности</a:t>
            </a:r>
          </a:p>
        </p:txBody>
      </p:sp>
      <p:graphicFrame>
        <p:nvGraphicFramePr>
          <p:cNvPr id="12317" name="Group 29"/>
          <p:cNvGraphicFramePr>
            <a:graphicFrameLocks noGrp="1"/>
          </p:cNvGraphicFramePr>
          <p:nvPr/>
        </p:nvGraphicFramePr>
        <p:xfrm>
          <a:off x="1116013" y="4292600"/>
          <a:ext cx="8027987" cy="2565400"/>
        </p:xfrm>
        <a:graphic>
          <a:graphicData uri="http://schemas.openxmlformats.org/drawingml/2006/table">
            <a:tbl>
              <a:tblPr/>
              <a:tblGrid>
                <a:gridCol w="4608512"/>
                <a:gridCol w="3419475"/>
              </a:tblGrid>
              <a:tr h="256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742950" marR="0" lvl="1" indent="-28575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Char char="–"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Организация рабочих мест на предприятиях нефтехимического комплекса</a:t>
                      </a:r>
                    </a:p>
                    <a:p>
                      <a:pPr marL="742950" marR="0" lvl="1" indent="-28575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Char char="–"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Организация и контроль работы производственного коллектива  - смены, бригады и т.д.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95250" marT="57150" marB="571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AFE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95250" marT="57150" marB="571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  <p:sp>
        <p:nvSpPr>
          <p:cNvPr id="12302" name="AutoShape 33"/>
          <p:cNvSpPr>
            <a:spLocks noChangeArrowheads="1"/>
          </p:cNvSpPr>
          <p:nvPr/>
        </p:nvSpPr>
        <p:spPr bwMode="auto">
          <a:xfrm>
            <a:off x="4643438" y="1444625"/>
            <a:ext cx="4500562" cy="1571625"/>
          </a:xfrm>
          <a:prstGeom prst="roundRect">
            <a:avLst>
              <a:gd name="adj" fmla="val 16667"/>
            </a:avLst>
          </a:prstGeom>
          <a:solidFill>
            <a:srgbClr val="DEE7F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10000"/>
              </a:spcBef>
              <a:buFont typeface="Arial" charset="0"/>
              <a:buChar char="•"/>
            </a:pPr>
            <a:r>
              <a:rPr lang="ru-RU" b="1" i="1">
                <a:solidFill>
                  <a:srgbClr val="000066"/>
                </a:solidFill>
              </a:rPr>
              <a:t>Производственно-технологическая</a:t>
            </a:r>
          </a:p>
          <a:p>
            <a:pPr marL="342900" indent="-342900">
              <a:spcBef>
                <a:spcPct val="10000"/>
              </a:spcBef>
              <a:buFont typeface="Arial" charset="0"/>
              <a:buChar char="•"/>
            </a:pPr>
            <a:r>
              <a:rPr lang="ru-RU" b="1" i="1">
                <a:solidFill>
                  <a:srgbClr val="000066"/>
                </a:solidFill>
              </a:rPr>
              <a:t>Организационно- управленческая</a:t>
            </a:r>
          </a:p>
          <a:p>
            <a:pPr marL="342900" indent="-342900">
              <a:spcBef>
                <a:spcPct val="10000"/>
              </a:spcBef>
              <a:buFont typeface="Arial" charset="0"/>
              <a:buChar char="•"/>
            </a:pPr>
            <a:r>
              <a:rPr lang="ru-RU" b="1" i="1">
                <a:solidFill>
                  <a:srgbClr val="000066"/>
                </a:solidFill>
              </a:rPr>
              <a:t>Научно-исследовательская</a:t>
            </a:r>
          </a:p>
          <a:p>
            <a:pPr marL="342900" indent="-342900">
              <a:spcBef>
                <a:spcPct val="10000"/>
              </a:spcBef>
              <a:buFont typeface="Arial" charset="0"/>
              <a:buChar char="•"/>
            </a:pPr>
            <a:r>
              <a:rPr lang="ru-RU" b="1" i="1">
                <a:solidFill>
                  <a:srgbClr val="000066"/>
                </a:solidFill>
              </a:rPr>
              <a:t>Проектная  </a:t>
            </a:r>
          </a:p>
        </p:txBody>
      </p:sp>
      <p:sp>
        <p:nvSpPr>
          <p:cNvPr id="8" name="Стрелка углом 7"/>
          <p:cNvSpPr>
            <a:spLocks noChangeArrowheads="1"/>
          </p:cNvSpPr>
          <p:nvPr/>
        </p:nvSpPr>
        <p:spPr bwMode="auto">
          <a:xfrm rot="5400000" flipV="1">
            <a:off x="3579019" y="2651919"/>
            <a:ext cx="1697038" cy="431800"/>
          </a:xfrm>
          <a:custGeom>
            <a:avLst/>
            <a:gdLst>
              <a:gd name="T0" fmla="*/ 1733635 w 1841647"/>
              <a:gd name="T1" fmla="*/ 0 h 432049"/>
              <a:gd name="T2" fmla="*/ 1733635 w 1841647"/>
              <a:gd name="T3" fmla="*/ 216025 h 432049"/>
              <a:gd name="T4" fmla="*/ 54006 w 1841647"/>
              <a:gd name="T5" fmla="*/ 432049 h 432049"/>
              <a:gd name="T6" fmla="*/ 1841647 w 1841647"/>
              <a:gd name="T7" fmla="*/ 108012 h 432049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0 w 1841647"/>
              <a:gd name="T13" fmla="*/ 0 h 432049"/>
              <a:gd name="T14" fmla="*/ 1841647 w 1841647"/>
              <a:gd name="T15" fmla="*/ 432049 h 4320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1647" h="432049">
                <a:moveTo>
                  <a:pt x="0" y="432049"/>
                </a:moveTo>
                <a:lnTo>
                  <a:pt x="0" y="243028"/>
                </a:lnTo>
                <a:cubicBezTo>
                  <a:pt x="0" y="138634"/>
                  <a:pt x="84627" y="54007"/>
                  <a:pt x="189020" y="54007"/>
                </a:cubicBezTo>
                <a:lnTo>
                  <a:pt x="1733635" y="54006"/>
                </a:lnTo>
                <a:lnTo>
                  <a:pt x="1733635" y="0"/>
                </a:lnTo>
                <a:lnTo>
                  <a:pt x="1841647" y="108012"/>
                </a:lnTo>
                <a:lnTo>
                  <a:pt x="1733635" y="216025"/>
                </a:lnTo>
                <a:lnTo>
                  <a:pt x="1733635" y="162018"/>
                </a:lnTo>
                <a:lnTo>
                  <a:pt x="189021" y="162018"/>
                </a:lnTo>
                <a:lnTo>
                  <a:pt x="189020" y="162018"/>
                </a:lnTo>
                <a:cubicBezTo>
                  <a:pt x="144280" y="162018"/>
                  <a:pt x="108012" y="198286"/>
                  <a:pt x="108012" y="243026"/>
                </a:cubicBezTo>
                <a:lnTo>
                  <a:pt x="108012" y="432049"/>
                </a:lnTo>
                <a:close/>
              </a:path>
            </a:pathLst>
          </a:cu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ru-RU">
              <a:latin typeface="+mn-lt"/>
            </a:endParaRPr>
          </a:p>
        </p:txBody>
      </p:sp>
      <p:pic>
        <p:nvPicPr>
          <p:cNvPr id="12313" name="Picture 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05475" y="4248150"/>
            <a:ext cx="3438525" cy="2609850"/>
          </a:xfrm>
          <a:prstGeom prst="rect">
            <a:avLst/>
          </a:prstGeom>
          <a:noFill/>
        </p:spPr>
      </p:pic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1116013" y="3716338"/>
            <a:ext cx="8027987" cy="576262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i="1">
                <a:solidFill>
                  <a:schemeClr val="bg1"/>
                </a:solidFill>
              </a:rPr>
              <a:t>Организационно – управленческая деятельность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imi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Himia</Template>
  <TotalTime>1305</TotalTime>
  <Words>344</Words>
  <Application>Microsoft Office PowerPoint</Application>
  <PresentationFormat>On-screen Show (4:3)</PresentationFormat>
  <Paragraphs>101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Calibri</vt:lpstr>
      <vt:lpstr>Arial</vt:lpstr>
      <vt:lpstr>Ariston</vt:lpstr>
      <vt:lpstr>Times New Roman</vt:lpstr>
      <vt:lpstr>Symbol</vt:lpstr>
      <vt:lpstr>Himia</vt:lpstr>
      <vt:lpstr>Himia</vt:lpstr>
      <vt:lpstr>Химическая технология</vt:lpstr>
      <vt:lpstr>ХАРАКТЕРИСТИКА НАПРАВЛЕНИЯ ПОДГОТОВКИ</vt:lpstr>
      <vt:lpstr>ФОРМЫ И ПРОДОЛЖИТЕЛЬНОСТЬ ПОДГОТОВКИ </vt:lpstr>
      <vt:lpstr>ОБЛАСТЬ ПРОФЕССИОНАЛЬНОЙ ДЕЯТЕЛЬНОСТИ</vt:lpstr>
      <vt:lpstr>ВИДЫ ПРОФЕССИОНАЛЬНОЙ  ДЕЯТЕЛЬНОСТИ</vt:lpstr>
      <vt:lpstr>СПЕЦИАЛЬНЫЕ ДИСЦИПЛИНЫ, ИЗУЧАЕМЫЕ ПРИ ПОДГОТОВКЕ В БАКАЛАВРИАТЕ</vt:lpstr>
      <vt:lpstr>СПЕЦИАЛЬНЫЕ ДИСЦИПЛИНЫ, ИЗУЧАЕМЫЕ ПРИ ПОДГОТОВКЕ В МАГИСТРАТУРЕ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VPI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dc:description>http://propowerpoint.ru - Бесплатные шаблоны для презентаций. Полезные советы и уроки  PowerPoint .</dc:description>
  <cp:lastModifiedBy>VC</cp:lastModifiedBy>
  <cp:revision>49</cp:revision>
  <dcterms:created xsi:type="dcterms:W3CDTF">2015-10-19T13:04:43Z</dcterms:created>
  <dcterms:modified xsi:type="dcterms:W3CDTF">2016-01-26T11:24:12Z</dcterms:modified>
</cp:coreProperties>
</file>