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89" r:id="rId3"/>
    <p:sldId id="300" r:id="rId4"/>
    <p:sldId id="294" r:id="rId5"/>
    <p:sldId id="282" r:id="rId6"/>
    <p:sldId id="301" r:id="rId7"/>
    <p:sldId id="290" r:id="rId8"/>
    <p:sldId id="283" r:id="rId9"/>
    <p:sldId id="293" r:id="rId10"/>
    <p:sldId id="292" r:id="rId11"/>
    <p:sldId id="299" r:id="rId12"/>
    <p:sldId id="295" r:id="rId13"/>
    <p:sldId id="296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2ACC0"/>
    <a:srgbClr val="BFC4DF"/>
    <a:srgbClr val="0000CC"/>
    <a:srgbClr val="003300"/>
    <a:srgbClr val="A50021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3" autoAdjust="0"/>
    <p:restoredTop sz="94660"/>
  </p:normalViewPr>
  <p:slideViewPr>
    <p:cSldViewPr>
      <p:cViewPr varScale="1">
        <p:scale>
          <a:sx n="72" d="100"/>
          <a:sy n="72" d="100"/>
        </p:scale>
        <p:origin x="-11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B5EEBC-269D-41B0-9F1D-F34EDA2A4901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2B6176-009D-47B0-9885-4415989CD27E}">
      <dgm:prSet phldrT="[Текст]" custT="1"/>
      <dgm:spPr/>
      <dgm:t>
        <a:bodyPr/>
        <a:lstStyle/>
        <a:p>
          <a:r>
            <a:rPr lang="ru-RU" sz="1400" b="1" dirty="0" smtClean="0"/>
            <a:t>Докторов наук, профессоров – 2 человека</a:t>
          </a:r>
          <a:endParaRPr lang="ru-RU" sz="1400" b="1" dirty="0"/>
        </a:p>
      </dgm:t>
    </dgm:pt>
    <dgm:pt modelId="{74253CAE-90B8-4BCC-9D9B-D72D6898C5D7}" type="parTrans" cxnId="{81F5461C-FFC8-4D9E-8AA8-FE4419042315}">
      <dgm:prSet/>
      <dgm:spPr/>
      <dgm:t>
        <a:bodyPr/>
        <a:lstStyle/>
        <a:p>
          <a:endParaRPr lang="ru-RU"/>
        </a:p>
      </dgm:t>
    </dgm:pt>
    <dgm:pt modelId="{81C43E62-4C5F-43E8-BFD3-6DE6F2FDB17E}" type="sibTrans" cxnId="{81F5461C-FFC8-4D9E-8AA8-FE4419042315}">
      <dgm:prSet/>
      <dgm:spPr/>
      <dgm:t>
        <a:bodyPr/>
        <a:lstStyle/>
        <a:p>
          <a:endParaRPr lang="ru-RU"/>
        </a:p>
      </dgm:t>
    </dgm:pt>
    <dgm:pt modelId="{D7A6633F-AA22-4286-9E0A-7FDB48096B5C}">
      <dgm:prSet phldrT="[Текст]" custT="1"/>
      <dgm:spPr/>
      <dgm:t>
        <a:bodyPr/>
        <a:lstStyle/>
        <a:p>
          <a:r>
            <a:rPr lang="ru-RU" sz="1400" b="1" dirty="0" smtClean="0"/>
            <a:t>Старших преподавателей – 5 человек</a:t>
          </a:r>
          <a:endParaRPr lang="ru-RU" sz="1400" b="1" dirty="0"/>
        </a:p>
      </dgm:t>
    </dgm:pt>
    <dgm:pt modelId="{D34B7FC9-6FAA-412A-9DD2-33A74E90CE7E}" type="parTrans" cxnId="{8D3D2B68-E0E0-4951-8C72-2C85EE0C2E06}">
      <dgm:prSet/>
      <dgm:spPr/>
      <dgm:t>
        <a:bodyPr/>
        <a:lstStyle/>
        <a:p>
          <a:endParaRPr lang="ru-RU"/>
        </a:p>
      </dgm:t>
    </dgm:pt>
    <dgm:pt modelId="{BE582488-1FBB-49F9-9990-76884A89E229}" type="sibTrans" cxnId="{8D3D2B68-E0E0-4951-8C72-2C85EE0C2E06}">
      <dgm:prSet/>
      <dgm:spPr/>
      <dgm:t>
        <a:bodyPr/>
        <a:lstStyle/>
        <a:p>
          <a:endParaRPr lang="ru-RU"/>
        </a:p>
      </dgm:t>
    </dgm:pt>
    <dgm:pt modelId="{4D93D6B1-22B2-4B63-B0FE-8E01BC40910B}">
      <dgm:prSet phldrT="[Текст]" custT="1"/>
      <dgm:spPr/>
      <dgm:t>
        <a:bodyPr/>
        <a:lstStyle/>
        <a:p>
          <a:r>
            <a:rPr lang="ru-RU" sz="1400" b="1" dirty="0" smtClean="0"/>
            <a:t>Ассистентов кафедры – </a:t>
          </a:r>
        </a:p>
        <a:p>
          <a:r>
            <a:rPr lang="ru-RU" sz="1400" b="1" dirty="0" smtClean="0"/>
            <a:t>3 человека </a:t>
          </a:r>
          <a:endParaRPr lang="ru-RU" sz="1400" b="1" dirty="0"/>
        </a:p>
      </dgm:t>
    </dgm:pt>
    <dgm:pt modelId="{BFFE8902-8606-4B3D-9B54-2BC1FFB4A0B5}" type="parTrans" cxnId="{89A29CD6-9D9D-4090-B616-AF183D9F95FC}">
      <dgm:prSet/>
      <dgm:spPr/>
      <dgm:t>
        <a:bodyPr/>
        <a:lstStyle/>
        <a:p>
          <a:endParaRPr lang="ru-RU"/>
        </a:p>
      </dgm:t>
    </dgm:pt>
    <dgm:pt modelId="{B18B139A-2D52-4EDB-A1AD-87BC7B0E40D5}" type="sibTrans" cxnId="{89A29CD6-9D9D-4090-B616-AF183D9F95FC}">
      <dgm:prSet/>
      <dgm:spPr/>
      <dgm:t>
        <a:bodyPr/>
        <a:lstStyle/>
        <a:p>
          <a:endParaRPr lang="ru-RU"/>
        </a:p>
      </dgm:t>
    </dgm:pt>
    <dgm:pt modelId="{598B3D66-1007-471C-811B-1A4F89E6C231}">
      <dgm:prSet phldrT="[Текст]" custT="1"/>
      <dgm:spPr/>
      <dgm:t>
        <a:bodyPr/>
        <a:lstStyle/>
        <a:p>
          <a:r>
            <a:rPr lang="ru-RU" sz="1400" b="1" dirty="0" smtClean="0"/>
            <a:t>Кандидатов наук, доцентов – 8 человек</a:t>
          </a:r>
          <a:endParaRPr lang="ru-RU" sz="1400" b="1" dirty="0"/>
        </a:p>
      </dgm:t>
    </dgm:pt>
    <dgm:pt modelId="{48A51940-1FB2-495A-B6F5-EA8DD0F060EE}" type="parTrans" cxnId="{EC61B7F5-84D0-430F-813E-11F7A1942B4E}">
      <dgm:prSet/>
      <dgm:spPr/>
      <dgm:t>
        <a:bodyPr/>
        <a:lstStyle/>
        <a:p>
          <a:endParaRPr lang="ru-RU"/>
        </a:p>
      </dgm:t>
    </dgm:pt>
    <dgm:pt modelId="{BD9D90D5-E983-4A34-9293-AFFD6788FFF1}" type="sibTrans" cxnId="{EC61B7F5-84D0-430F-813E-11F7A1942B4E}">
      <dgm:prSet/>
      <dgm:spPr/>
      <dgm:t>
        <a:bodyPr/>
        <a:lstStyle/>
        <a:p>
          <a:endParaRPr lang="ru-RU"/>
        </a:p>
      </dgm:t>
    </dgm:pt>
    <dgm:pt modelId="{B4509B4B-3E3B-4FC7-A99D-314DCFE910FD}" type="pres">
      <dgm:prSet presAssocID="{FEB5EEBC-269D-41B0-9F1D-F34EDA2A4901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CD158D8-9E3A-465D-BE40-03119715F0C6}" type="pres">
      <dgm:prSet presAssocID="{742B6176-009D-47B0-9885-4415989CD27E}" presName="Accent1" presStyleCnt="0"/>
      <dgm:spPr/>
    </dgm:pt>
    <dgm:pt modelId="{DD46B893-CF26-4FAB-B8B3-BBC20928349C}" type="pres">
      <dgm:prSet presAssocID="{742B6176-009D-47B0-9885-4415989CD27E}" presName="Accent" presStyleLbl="node1" presStyleIdx="0" presStyleCnt="4"/>
      <dgm:spPr/>
    </dgm:pt>
    <dgm:pt modelId="{69BCD1FD-BFD2-4941-9B9E-37FE8607FF79}" type="pres">
      <dgm:prSet presAssocID="{742B6176-009D-47B0-9885-4415989CD27E}" presName="Parent1" presStyleLbl="revTx" presStyleIdx="0" presStyleCnt="4" custLinFactNeighborX="7050" custLinFactNeighborY="-429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171BB5-4CE5-4671-80D5-C937C9B7E571}" type="pres">
      <dgm:prSet presAssocID="{598B3D66-1007-471C-811B-1A4F89E6C231}" presName="Accent2" presStyleCnt="0"/>
      <dgm:spPr/>
    </dgm:pt>
    <dgm:pt modelId="{9D585462-3134-4367-9002-77FD60D911BE}" type="pres">
      <dgm:prSet presAssocID="{598B3D66-1007-471C-811B-1A4F89E6C231}" presName="Accent" presStyleLbl="node1" presStyleIdx="1" presStyleCnt="4"/>
      <dgm:spPr/>
    </dgm:pt>
    <dgm:pt modelId="{E01141F6-4D22-4AD5-A0D1-1B86D9144452}" type="pres">
      <dgm:prSet presAssocID="{598B3D66-1007-471C-811B-1A4F89E6C231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192E68-BBB6-45B2-B864-3BD270351FDB}" type="pres">
      <dgm:prSet presAssocID="{D7A6633F-AA22-4286-9E0A-7FDB48096B5C}" presName="Accent3" presStyleCnt="0"/>
      <dgm:spPr/>
    </dgm:pt>
    <dgm:pt modelId="{AB6A7098-ED6C-4AED-9193-D81D04DA7F44}" type="pres">
      <dgm:prSet presAssocID="{D7A6633F-AA22-4286-9E0A-7FDB48096B5C}" presName="Accent" presStyleLbl="node1" presStyleIdx="2" presStyleCnt="4"/>
      <dgm:spPr/>
    </dgm:pt>
    <dgm:pt modelId="{DC19863D-171E-4D83-BC61-EDC0185136D6}" type="pres">
      <dgm:prSet presAssocID="{D7A6633F-AA22-4286-9E0A-7FDB48096B5C}" presName="Parent3" presStyleLbl="revTx" presStyleIdx="2" presStyleCnt="4" custScaleX="12892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A8F183-1CB4-4B6A-A1D1-C905FABC7A1B}" type="pres">
      <dgm:prSet presAssocID="{4D93D6B1-22B2-4B63-B0FE-8E01BC40910B}" presName="Accent4" presStyleCnt="0"/>
      <dgm:spPr/>
    </dgm:pt>
    <dgm:pt modelId="{AEC96E58-D59A-4104-AA9C-E5A2F45FF53D}" type="pres">
      <dgm:prSet presAssocID="{4D93D6B1-22B2-4B63-B0FE-8E01BC40910B}" presName="Accent" presStyleLbl="node1" presStyleIdx="3" presStyleCnt="4"/>
      <dgm:spPr/>
    </dgm:pt>
    <dgm:pt modelId="{836B689B-661A-4634-B809-7042D5B92253}" type="pres">
      <dgm:prSet presAssocID="{4D93D6B1-22B2-4B63-B0FE-8E01BC40910B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3D2B68-E0E0-4951-8C72-2C85EE0C2E06}" srcId="{FEB5EEBC-269D-41B0-9F1D-F34EDA2A4901}" destId="{D7A6633F-AA22-4286-9E0A-7FDB48096B5C}" srcOrd="2" destOrd="0" parTransId="{D34B7FC9-6FAA-412A-9DD2-33A74E90CE7E}" sibTransId="{BE582488-1FBB-49F9-9990-76884A89E229}"/>
    <dgm:cxn modelId="{70A63469-398E-464A-A759-3A06E821FF47}" type="presOf" srcId="{742B6176-009D-47B0-9885-4415989CD27E}" destId="{69BCD1FD-BFD2-4941-9B9E-37FE8607FF79}" srcOrd="0" destOrd="0" presId="urn:microsoft.com/office/officeart/2009/layout/CircleArrowProcess"/>
    <dgm:cxn modelId="{81F5461C-FFC8-4D9E-8AA8-FE4419042315}" srcId="{FEB5EEBC-269D-41B0-9F1D-F34EDA2A4901}" destId="{742B6176-009D-47B0-9885-4415989CD27E}" srcOrd="0" destOrd="0" parTransId="{74253CAE-90B8-4BCC-9D9B-D72D6898C5D7}" sibTransId="{81C43E62-4C5F-43E8-BFD3-6DE6F2FDB17E}"/>
    <dgm:cxn modelId="{CF68AA3B-EACE-479A-8DFE-0F47779ABE8E}" type="presOf" srcId="{FEB5EEBC-269D-41B0-9F1D-F34EDA2A4901}" destId="{B4509B4B-3E3B-4FC7-A99D-314DCFE910FD}" srcOrd="0" destOrd="0" presId="urn:microsoft.com/office/officeart/2009/layout/CircleArrowProcess"/>
    <dgm:cxn modelId="{5E15EB35-40C9-4589-BA2C-49E66CA20C2D}" type="presOf" srcId="{4D93D6B1-22B2-4B63-B0FE-8E01BC40910B}" destId="{836B689B-661A-4634-B809-7042D5B92253}" srcOrd="0" destOrd="0" presId="urn:microsoft.com/office/officeart/2009/layout/CircleArrowProcess"/>
    <dgm:cxn modelId="{EC61B7F5-84D0-430F-813E-11F7A1942B4E}" srcId="{FEB5EEBC-269D-41B0-9F1D-F34EDA2A4901}" destId="{598B3D66-1007-471C-811B-1A4F89E6C231}" srcOrd="1" destOrd="0" parTransId="{48A51940-1FB2-495A-B6F5-EA8DD0F060EE}" sibTransId="{BD9D90D5-E983-4A34-9293-AFFD6788FFF1}"/>
    <dgm:cxn modelId="{89A29CD6-9D9D-4090-B616-AF183D9F95FC}" srcId="{FEB5EEBC-269D-41B0-9F1D-F34EDA2A4901}" destId="{4D93D6B1-22B2-4B63-B0FE-8E01BC40910B}" srcOrd="3" destOrd="0" parTransId="{BFFE8902-8606-4B3D-9B54-2BC1FFB4A0B5}" sibTransId="{B18B139A-2D52-4EDB-A1AD-87BC7B0E40D5}"/>
    <dgm:cxn modelId="{D77CFED5-8B4C-4592-810A-8F08AE4EF3C8}" type="presOf" srcId="{598B3D66-1007-471C-811B-1A4F89E6C231}" destId="{E01141F6-4D22-4AD5-A0D1-1B86D9144452}" srcOrd="0" destOrd="0" presId="urn:microsoft.com/office/officeart/2009/layout/CircleArrowProcess"/>
    <dgm:cxn modelId="{2112B80A-1007-46C1-B956-9FD7C0724044}" type="presOf" srcId="{D7A6633F-AA22-4286-9E0A-7FDB48096B5C}" destId="{DC19863D-171E-4D83-BC61-EDC0185136D6}" srcOrd="0" destOrd="0" presId="urn:microsoft.com/office/officeart/2009/layout/CircleArrowProcess"/>
    <dgm:cxn modelId="{1CEEE115-4ED4-4CB9-A5A0-48F4E510BC24}" type="presParOf" srcId="{B4509B4B-3E3B-4FC7-A99D-314DCFE910FD}" destId="{7CD158D8-9E3A-465D-BE40-03119715F0C6}" srcOrd="0" destOrd="0" presId="urn:microsoft.com/office/officeart/2009/layout/CircleArrowProcess"/>
    <dgm:cxn modelId="{891A9F07-F661-46A6-88AE-4D3963E823D0}" type="presParOf" srcId="{7CD158D8-9E3A-465D-BE40-03119715F0C6}" destId="{DD46B893-CF26-4FAB-B8B3-BBC20928349C}" srcOrd="0" destOrd="0" presId="urn:microsoft.com/office/officeart/2009/layout/CircleArrowProcess"/>
    <dgm:cxn modelId="{E71659FF-6622-49FD-99CB-059D4F8BD856}" type="presParOf" srcId="{B4509B4B-3E3B-4FC7-A99D-314DCFE910FD}" destId="{69BCD1FD-BFD2-4941-9B9E-37FE8607FF79}" srcOrd="1" destOrd="0" presId="urn:microsoft.com/office/officeart/2009/layout/CircleArrowProcess"/>
    <dgm:cxn modelId="{DB01CC65-A6FB-41E8-A9DC-AF7B55E223E5}" type="presParOf" srcId="{B4509B4B-3E3B-4FC7-A99D-314DCFE910FD}" destId="{37171BB5-4CE5-4671-80D5-C937C9B7E571}" srcOrd="2" destOrd="0" presId="urn:microsoft.com/office/officeart/2009/layout/CircleArrowProcess"/>
    <dgm:cxn modelId="{922E11C6-72D3-4AFE-89EA-8792DA93487E}" type="presParOf" srcId="{37171BB5-4CE5-4671-80D5-C937C9B7E571}" destId="{9D585462-3134-4367-9002-77FD60D911BE}" srcOrd="0" destOrd="0" presId="urn:microsoft.com/office/officeart/2009/layout/CircleArrowProcess"/>
    <dgm:cxn modelId="{5646CB75-2CE8-4183-8E12-117520923571}" type="presParOf" srcId="{B4509B4B-3E3B-4FC7-A99D-314DCFE910FD}" destId="{E01141F6-4D22-4AD5-A0D1-1B86D9144452}" srcOrd="3" destOrd="0" presId="urn:microsoft.com/office/officeart/2009/layout/CircleArrowProcess"/>
    <dgm:cxn modelId="{CC17AC78-A83D-4B52-80D2-C9EC384B9560}" type="presParOf" srcId="{B4509B4B-3E3B-4FC7-A99D-314DCFE910FD}" destId="{5F192E68-BBB6-45B2-B864-3BD270351FDB}" srcOrd="4" destOrd="0" presId="urn:microsoft.com/office/officeart/2009/layout/CircleArrowProcess"/>
    <dgm:cxn modelId="{F7206249-A154-4D95-BE68-B5991F642E00}" type="presParOf" srcId="{5F192E68-BBB6-45B2-B864-3BD270351FDB}" destId="{AB6A7098-ED6C-4AED-9193-D81D04DA7F44}" srcOrd="0" destOrd="0" presId="urn:microsoft.com/office/officeart/2009/layout/CircleArrowProcess"/>
    <dgm:cxn modelId="{5CA2D926-2F8C-4E92-B446-9662A8D8BE1E}" type="presParOf" srcId="{B4509B4B-3E3B-4FC7-A99D-314DCFE910FD}" destId="{DC19863D-171E-4D83-BC61-EDC0185136D6}" srcOrd="5" destOrd="0" presId="urn:microsoft.com/office/officeart/2009/layout/CircleArrowProcess"/>
    <dgm:cxn modelId="{0A1E8DE3-94AA-416E-B0CB-29742ED60A1B}" type="presParOf" srcId="{B4509B4B-3E3B-4FC7-A99D-314DCFE910FD}" destId="{44A8F183-1CB4-4B6A-A1D1-C905FABC7A1B}" srcOrd="6" destOrd="0" presId="urn:microsoft.com/office/officeart/2009/layout/CircleArrowProcess"/>
    <dgm:cxn modelId="{991F966A-23A5-41D6-AFC5-9D14412F5400}" type="presParOf" srcId="{44A8F183-1CB4-4B6A-A1D1-C905FABC7A1B}" destId="{AEC96E58-D59A-4104-AA9C-E5A2F45FF53D}" srcOrd="0" destOrd="0" presId="urn:microsoft.com/office/officeart/2009/layout/CircleArrowProcess"/>
    <dgm:cxn modelId="{0100C589-0A16-4637-9094-0E6051B93D3A}" type="presParOf" srcId="{B4509B4B-3E3B-4FC7-A99D-314DCFE910FD}" destId="{836B689B-661A-4634-B809-7042D5B92253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62D1941-AB9E-4247-9FFC-8BBD0A5C9655}" type="doc">
      <dgm:prSet loTypeId="urn:microsoft.com/office/officeart/2005/8/layout/chevron2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9240A417-DD91-4756-B95C-3E6AA87E34DC}">
      <dgm:prSet phldrT="[Текст]"/>
      <dgm:spPr/>
      <dgm:t>
        <a:bodyPr/>
        <a:lstStyle/>
        <a:p>
          <a:endParaRPr lang="ru-RU" dirty="0"/>
        </a:p>
      </dgm:t>
    </dgm:pt>
    <dgm:pt modelId="{14769488-F955-4506-8717-8A51B528F2BA}" type="parTrans" cxnId="{D87C2104-1876-4930-885E-08DA364AA8D3}">
      <dgm:prSet/>
      <dgm:spPr/>
      <dgm:t>
        <a:bodyPr/>
        <a:lstStyle/>
        <a:p>
          <a:endParaRPr lang="ru-RU"/>
        </a:p>
      </dgm:t>
    </dgm:pt>
    <dgm:pt modelId="{2EFBD086-B00D-4866-8F95-0236347F2FB0}" type="sibTrans" cxnId="{D87C2104-1876-4930-885E-08DA364AA8D3}">
      <dgm:prSet/>
      <dgm:spPr/>
      <dgm:t>
        <a:bodyPr/>
        <a:lstStyle/>
        <a:p>
          <a:endParaRPr lang="ru-RU"/>
        </a:p>
      </dgm:t>
    </dgm:pt>
    <dgm:pt modelId="{CB661403-7BD4-4574-B966-674D00567291}">
      <dgm:prSet phldrT="[Текст]" custT="1"/>
      <dgm:spPr/>
      <dgm:t>
        <a:bodyPr/>
        <a:lstStyle/>
        <a:p>
          <a:r>
            <a:rPr lang="ru-RU" sz="1400" b="1" dirty="0" smtClean="0"/>
            <a:t>Выпускники кафедры по направлению « Стандартизация и сертификация»</a:t>
          </a:r>
          <a:endParaRPr lang="ru-RU" sz="1400" dirty="0"/>
        </a:p>
      </dgm:t>
    </dgm:pt>
    <dgm:pt modelId="{4545B06C-E517-44C0-9ECF-B5EE3E64E563}" type="parTrans" cxnId="{51568AB7-8399-4AA7-ADDA-ACAA70EEC8E9}">
      <dgm:prSet/>
      <dgm:spPr/>
      <dgm:t>
        <a:bodyPr/>
        <a:lstStyle/>
        <a:p>
          <a:endParaRPr lang="ru-RU"/>
        </a:p>
      </dgm:t>
    </dgm:pt>
    <dgm:pt modelId="{61D63829-D40B-4BF1-9980-66537DE772BA}" type="sibTrans" cxnId="{51568AB7-8399-4AA7-ADDA-ACAA70EEC8E9}">
      <dgm:prSet/>
      <dgm:spPr/>
      <dgm:t>
        <a:bodyPr/>
        <a:lstStyle/>
        <a:p>
          <a:endParaRPr lang="ru-RU"/>
        </a:p>
      </dgm:t>
    </dgm:pt>
    <dgm:pt modelId="{01147DE9-D6CE-46EF-9291-D8CB1A70BDB6}" type="pres">
      <dgm:prSet presAssocID="{962D1941-AB9E-4247-9FFC-8BBD0A5C965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8F1222-9A85-4932-B582-83DAD5F7DE83}" type="pres">
      <dgm:prSet presAssocID="{9240A417-DD91-4756-B95C-3E6AA87E34DC}" presName="composite" presStyleCnt="0"/>
      <dgm:spPr/>
      <dgm:t>
        <a:bodyPr/>
        <a:lstStyle/>
        <a:p>
          <a:endParaRPr lang="ru-RU"/>
        </a:p>
      </dgm:t>
    </dgm:pt>
    <dgm:pt modelId="{D6E3891F-63C7-4DB6-933C-48B4C935CB3C}" type="pres">
      <dgm:prSet presAssocID="{9240A417-DD91-4756-B95C-3E6AA87E34DC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B22E30-3BFA-4377-812C-C0ED356E262C}" type="pres">
      <dgm:prSet presAssocID="{9240A417-DD91-4756-B95C-3E6AA87E34DC}" presName="descendantText" presStyleLbl="alignAcc1" presStyleIdx="0" presStyleCnt="1" custScaleX="99069" custScaleY="183107" custLinFactNeighborX="688" custLinFactNeighborY="244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568AB7-8399-4AA7-ADDA-ACAA70EEC8E9}" srcId="{9240A417-DD91-4756-B95C-3E6AA87E34DC}" destId="{CB661403-7BD4-4574-B966-674D00567291}" srcOrd="0" destOrd="0" parTransId="{4545B06C-E517-44C0-9ECF-B5EE3E64E563}" sibTransId="{61D63829-D40B-4BF1-9980-66537DE772BA}"/>
    <dgm:cxn modelId="{8D72DD17-12DD-4D20-B869-10AFDFBEDB80}" type="presOf" srcId="{CB661403-7BD4-4574-B966-674D00567291}" destId="{A3B22E30-3BFA-4377-812C-C0ED356E262C}" srcOrd="0" destOrd="0" presId="urn:microsoft.com/office/officeart/2005/8/layout/chevron2"/>
    <dgm:cxn modelId="{6792D59B-79E0-43BB-889A-95E1D0939B49}" type="presOf" srcId="{962D1941-AB9E-4247-9FFC-8BBD0A5C9655}" destId="{01147DE9-D6CE-46EF-9291-D8CB1A70BDB6}" srcOrd="0" destOrd="0" presId="urn:microsoft.com/office/officeart/2005/8/layout/chevron2"/>
    <dgm:cxn modelId="{5DB59DED-A88D-4BDD-BDBB-C18E46943326}" type="presOf" srcId="{9240A417-DD91-4756-B95C-3E6AA87E34DC}" destId="{D6E3891F-63C7-4DB6-933C-48B4C935CB3C}" srcOrd="0" destOrd="0" presId="urn:microsoft.com/office/officeart/2005/8/layout/chevron2"/>
    <dgm:cxn modelId="{D87C2104-1876-4930-885E-08DA364AA8D3}" srcId="{962D1941-AB9E-4247-9FFC-8BBD0A5C9655}" destId="{9240A417-DD91-4756-B95C-3E6AA87E34DC}" srcOrd="0" destOrd="0" parTransId="{14769488-F955-4506-8717-8A51B528F2BA}" sibTransId="{2EFBD086-B00D-4866-8F95-0236347F2FB0}"/>
    <dgm:cxn modelId="{C0C5D350-7539-482F-A4FB-2EF74DB138BE}" type="presParOf" srcId="{01147DE9-D6CE-46EF-9291-D8CB1A70BDB6}" destId="{838F1222-9A85-4932-B582-83DAD5F7DE83}" srcOrd="0" destOrd="0" presId="urn:microsoft.com/office/officeart/2005/8/layout/chevron2"/>
    <dgm:cxn modelId="{21447640-1498-433E-8461-1D3166856AF4}" type="presParOf" srcId="{838F1222-9A85-4932-B582-83DAD5F7DE83}" destId="{D6E3891F-63C7-4DB6-933C-48B4C935CB3C}" srcOrd="0" destOrd="0" presId="urn:microsoft.com/office/officeart/2005/8/layout/chevron2"/>
    <dgm:cxn modelId="{D6F2FE09-C6EE-4D32-886F-2D54C34809D0}" type="presParOf" srcId="{838F1222-9A85-4932-B582-83DAD5F7DE83}" destId="{A3B22E30-3BFA-4377-812C-C0ED356E262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816E6F4-C90C-4754-8285-0F5FCCF495C0}" type="doc">
      <dgm:prSet loTypeId="urn:microsoft.com/office/officeart/2005/8/layout/vList5" loCatId="list" qsTypeId="urn:microsoft.com/office/officeart/2005/8/quickstyle/3d1" qsCatId="3D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78690CCA-6018-4E5A-9956-0E5774FA6450}">
      <dgm:prSet phldrT="[Текст]"/>
      <dgm:spPr/>
      <dgm:t>
        <a:bodyPr/>
        <a:lstStyle/>
        <a:p>
          <a:pPr marL="257175" indent="-257175"/>
          <a:r>
            <a:rPr lang="ru-RU" dirty="0" smtClean="0"/>
            <a:t>Кудряшова Анна Владимировна</a:t>
          </a:r>
          <a:endParaRPr lang="ru-RU" dirty="0"/>
        </a:p>
      </dgm:t>
    </dgm:pt>
    <dgm:pt modelId="{6E7AAE49-EFC2-4B6A-BEE9-917B2D63E5D1}" type="parTrans" cxnId="{FF3C451D-D22E-403C-9312-FE0023ECCF81}">
      <dgm:prSet/>
      <dgm:spPr/>
      <dgm:t>
        <a:bodyPr/>
        <a:lstStyle/>
        <a:p>
          <a:endParaRPr lang="ru-RU"/>
        </a:p>
      </dgm:t>
    </dgm:pt>
    <dgm:pt modelId="{4D963481-EF5D-4493-8965-EBA1B9D87BFE}" type="sibTrans" cxnId="{FF3C451D-D22E-403C-9312-FE0023ECCF81}">
      <dgm:prSet/>
      <dgm:spPr/>
      <dgm:t>
        <a:bodyPr/>
        <a:lstStyle/>
        <a:p>
          <a:endParaRPr lang="ru-RU"/>
        </a:p>
      </dgm:t>
    </dgm:pt>
    <dgm:pt modelId="{D9732175-A6DE-4ED0-A099-5EAE441AA15D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B06E05A2-535B-456D-9C21-C72982CDFFA8}" type="parTrans" cxnId="{B43626DF-EA59-4BBF-B51E-A8FC999D73BB}">
      <dgm:prSet/>
      <dgm:spPr/>
      <dgm:t>
        <a:bodyPr/>
        <a:lstStyle/>
        <a:p>
          <a:endParaRPr lang="ru-RU"/>
        </a:p>
      </dgm:t>
    </dgm:pt>
    <dgm:pt modelId="{7959B516-7644-435B-8918-86BCDF5A2F11}" type="sibTrans" cxnId="{B43626DF-EA59-4BBF-B51E-A8FC999D73BB}">
      <dgm:prSet/>
      <dgm:spPr/>
      <dgm:t>
        <a:bodyPr/>
        <a:lstStyle/>
        <a:p>
          <a:endParaRPr lang="ru-RU"/>
        </a:p>
      </dgm:t>
    </dgm:pt>
    <dgm:pt modelId="{2475C4A9-DB17-455C-A717-3FB83ABF0024}">
      <dgm:prSet phldrT="[Текст]"/>
      <dgm:spPr/>
      <dgm:t>
        <a:bodyPr/>
        <a:lstStyle/>
        <a:p>
          <a:r>
            <a:rPr lang="ru-RU" dirty="0" err="1" smtClean="0"/>
            <a:t>Мозгунова</a:t>
          </a:r>
          <a:r>
            <a:rPr lang="ru-RU" dirty="0" smtClean="0"/>
            <a:t> Анжела Юрьевна</a:t>
          </a:r>
          <a:endParaRPr lang="ru-RU" dirty="0"/>
        </a:p>
      </dgm:t>
    </dgm:pt>
    <dgm:pt modelId="{117685B4-A6A1-4BCE-A7D3-39ADB74DCEA5}" type="parTrans" cxnId="{6DC65787-3887-4833-9AB8-4D483C06182C}">
      <dgm:prSet/>
      <dgm:spPr/>
      <dgm:t>
        <a:bodyPr/>
        <a:lstStyle/>
        <a:p>
          <a:endParaRPr lang="ru-RU"/>
        </a:p>
      </dgm:t>
    </dgm:pt>
    <dgm:pt modelId="{ACDA6079-DD67-4719-9F5F-60EED06D7F80}" type="sibTrans" cxnId="{6DC65787-3887-4833-9AB8-4D483C06182C}">
      <dgm:prSet/>
      <dgm:spPr/>
      <dgm:t>
        <a:bodyPr/>
        <a:lstStyle/>
        <a:p>
          <a:endParaRPr lang="ru-RU"/>
        </a:p>
      </dgm:t>
    </dgm:pt>
    <dgm:pt modelId="{457949A7-884A-4C2F-A881-2CC923277C0D}">
      <dgm:prSet/>
      <dgm:spPr/>
      <dgm:t>
        <a:bodyPr/>
        <a:lstStyle/>
        <a:p>
          <a:pPr marL="257175" indent="-257175"/>
          <a:r>
            <a:rPr lang="ru-RU" b="0" dirty="0" smtClean="0"/>
            <a:t>Инженер по метрологии ОАО «Волжский трубный завод»</a:t>
          </a:r>
          <a:endParaRPr lang="ru-RU" b="0" dirty="0"/>
        </a:p>
      </dgm:t>
    </dgm:pt>
    <dgm:pt modelId="{CF1DA147-23B2-4933-8E96-5A7D447F2382}" type="parTrans" cxnId="{A2BD88C6-A81B-4B3E-BC5A-98456E2B9F7E}">
      <dgm:prSet/>
      <dgm:spPr/>
      <dgm:t>
        <a:bodyPr/>
        <a:lstStyle/>
        <a:p>
          <a:endParaRPr lang="ru-RU"/>
        </a:p>
      </dgm:t>
    </dgm:pt>
    <dgm:pt modelId="{62E0F70E-15E4-4A97-84F4-FEE1B4B79DC2}" type="sibTrans" cxnId="{A2BD88C6-A81B-4B3E-BC5A-98456E2B9F7E}">
      <dgm:prSet/>
      <dgm:spPr/>
      <dgm:t>
        <a:bodyPr/>
        <a:lstStyle/>
        <a:p>
          <a:endParaRPr lang="ru-RU"/>
        </a:p>
      </dgm:t>
    </dgm:pt>
    <dgm:pt modelId="{FCE0CE74-D75F-43AD-A42B-A35536E3232F}">
      <dgm:prSet/>
      <dgm:spPr/>
      <dgm:t>
        <a:bodyPr/>
        <a:lstStyle/>
        <a:p>
          <a:pPr marL="257175" indent="-257175"/>
          <a:r>
            <a:rPr lang="ru-RU" b="0" i="1" dirty="0" smtClean="0"/>
            <a:t>Выпускник 2013 г.</a:t>
          </a:r>
          <a:endParaRPr lang="ru-RU" b="0" dirty="0"/>
        </a:p>
      </dgm:t>
    </dgm:pt>
    <dgm:pt modelId="{1CB5A6E3-E924-43D2-9392-15E1571E8DEC}" type="parTrans" cxnId="{6E15DE8E-FCFF-44AA-BBFA-7417157F296C}">
      <dgm:prSet/>
      <dgm:spPr/>
      <dgm:t>
        <a:bodyPr/>
        <a:lstStyle/>
        <a:p>
          <a:endParaRPr lang="ru-RU"/>
        </a:p>
      </dgm:t>
    </dgm:pt>
    <dgm:pt modelId="{4100B85F-BF30-4111-A296-9BE9137EE785}" type="sibTrans" cxnId="{6E15DE8E-FCFF-44AA-BBFA-7417157F296C}">
      <dgm:prSet/>
      <dgm:spPr/>
      <dgm:t>
        <a:bodyPr/>
        <a:lstStyle/>
        <a:p>
          <a:endParaRPr lang="ru-RU"/>
        </a:p>
      </dgm:t>
    </dgm:pt>
    <dgm:pt modelId="{C0A7AC9F-440A-4509-9502-9479F82637A2}">
      <dgm:prSet phldrT="[Текст]"/>
      <dgm:spPr/>
      <dgm:t>
        <a:bodyPr/>
        <a:lstStyle/>
        <a:p>
          <a:r>
            <a:rPr lang="ru-RU" dirty="0" smtClean="0"/>
            <a:t>Шаповалов Андрей Васильевич</a:t>
          </a:r>
          <a:endParaRPr lang="ru-RU" dirty="0"/>
        </a:p>
      </dgm:t>
    </dgm:pt>
    <dgm:pt modelId="{DE4F381B-B9A2-46DC-B8F4-E459BF546457}" type="sibTrans" cxnId="{0C76CDAC-4D8F-4A1F-822A-2DA93D47B1F7}">
      <dgm:prSet/>
      <dgm:spPr/>
      <dgm:t>
        <a:bodyPr/>
        <a:lstStyle/>
        <a:p>
          <a:endParaRPr lang="ru-RU"/>
        </a:p>
      </dgm:t>
    </dgm:pt>
    <dgm:pt modelId="{10D487F0-FCB6-48C2-9D4E-21EB19336762}" type="parTrans" cxnId="{0C76CDAC-4D8F-4A1F-822A-2DA93D47B1F7}">
      <dgm:prSet/>
      <dgm:spPr/>
      <dgm:t>
        <a:bodyPr/>
        <a:lstStyle/>
        <a:p>
          <a:endParaRPr lang="ru-RU"/>
        </a:p>
      </dgm:t>
    </dgm:pt>
    <dgm:pt modelId="{7A100DB7-045D-44D1-ACCB-EA0D9AB44DB0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22280887-6E4F-43E9-85BE-F12FD58B77D1}" type="sibTrans" cxnId="{DCD6369F-BAFD-44C7-A863-90F1E4B5576C}">
      <dgm:prSet/>
      <dgm:spPr/>
      <dgm:t>
        <a:bodyPr/>
        <a:lstStyle/>
        <a:p>
          <a:endParaRPr lang="ru-RU"/>
        </a:p>
      </dgm:t>
    </dgm:pt>
    <dgm:pt modelId="{ED761613-68D6-4A3E-905A-E46A1B2191A7}" type="parTrans" cxnId="{DCD6369F-BAFD-44C7-A863-90F1E4B5576C}">
      <dgm:prSet/>
      <dgm:spPr/>
      <dgm:t>
        <a:bodyPr/>
        <a:lstStyle/>
        <a:p>
          <a:endParaRPr lang="ru-RU"/>
        </a:p>
      </dgm:t>
    </dgm:pt>
    <dgm:pt modelId="{6D2ED791-09BB-4169-89E0-1D3AF4AE5C97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70F4D9E1-9D8C-473A-9E64-40711CAD63B0}" type="sibTrans" cxnId="{6B2F2084-57B3-4EA0-8595-1BCB922D9631}">
      <dgm:prSet/>
      <dgm:spPr/>
      <dgm:t>
        <a:bodyPr/>
        <a:lstStyle/>
        <a:p>
          <a:endParaRPr lang="ru-RU"/>
        </a:p>
      </dgm:t>
    </dgm:pt>
    <dgm:pt modelId="{AF87FD7E-1C82-4432-BFB3-B2A9A27D9CFE}" type="parTrans" cxnId="{6B2F2084-57B3-4EA0-8595-1BCB922D9631}">
      <dgm:prSet/>
      <dgm:spPr/>
      <dgm:t>
        <a:bodyPr/>
        <a:lstStyle/>
        <a:p>
          <a:endParaRPr lang="ru-RU"/>
        </a:p>
      </dgm:t>
    </dgm:pt>
    <dgm:pt modelId="{F01882B9-4A57-4966-9FB5-46465A65A68B}">
      <dgm:prSet phldrT="[Текст]"/>
      <dgm:spPr/>
      <dgm:t>
        <a:bodyPr/>
        <a:lstStyle/>
        <a:p>
          <a:endParaRPr lang="ru-RU" dirty="0"/>
        </a:p>
      </dgm:t>
    </dgm:pt>
    <dgm:pt modelId="{AC727C50-648F-413F-B2EF-CB1521C95795}" type="parTrans" cxnId="{95BF3000-C142-4579-ADAF-C9ADBC45C0F7}">
      <dgm:prSet/>
      <dgm:spPr/>
      <dgm:t>
        <a:bodyPr/>
        <a:lstStyle/>
        <a:p>
          <a:endParaRPr lang="ru-RU"/>
        </a:p>
      </dgm:t>
    </dgm:pt>
    <dgm:pt modelId="{E65E761F-138C-4B3A-8D6F-A112B2D1C0E8}" type="sibTrans" cxnId="{95BF3000-C142-4579-ADAF-C9ADBC45C0F7}">
      <dgm:prSet/>
      <dgm:spPr/>
      <dgm:t>
        <a:bodyPr/>
        <a:lstStyle/>
        <a:p>
          <a:endParaRPr lang="ru-RU"/>
        </a:p>
      </dgm:t>
    </dgm:pt>
    <dgm:pt modelId="{D691AA7E-AABB-4914-BF8F-1982C6C6631B}">
      <dgm:prSet phldrT="[Текст]"/>
      <dgm:spPr/>
      <dgm:t>
        <a:bodyPr/>
        <a:lstStyle/>
        <a:p>
          <a:r>
            <a:rPr lang="ru-RU" dirty="0" smtClean="0"/>
            <a:t>Инженер по качеству  филиал ООО «Тойота Мотор» в Санкт-Петербурге</a:t>
          </a:r>
          <a:endParaRPr lang="ru-RU" dirty="0"/>
        </a:p>
      </dgm:t>
    </dgm:pt>
    <dgm:pt modelId="{5253D6B4-E705-4D96-8A8E-71D1DA242CFF}" type="parTrans" cxnId="{11D50A1A-4489-4EE7-922E-CE57BBADC8F1}">
      <dgm:prSet/>
      <dgm:spPr/>
      <dgm:t>
        <a:bodyPr/>
        <a:lstStyle/>
        <a:p>
          <a:endParaRPr lang="ru-RU"/>
        </a:p>
      </dgm:t>
    </dgm:pt>
    <dgm:pt modelId="{5AC3734A-16F5-4694-ABD6-C7A064EAA4A9}" type="sibTrans" cxnId="{11D50A1A-4489-4EE7-922E-CE57BBADC8F1}">
      <dgm:prSet/>
      <dgm:spPr/>
      <dgm:t>
        <a:bodyPr/>
        <a:lstStyle/>
        <a:p>
          <a:endParaRPr lang="ru-RU"/>
        </a:p>
      </dgm:t>
    </dgm:pt>
    <dgm:pt modelId="{158BA47B-9572-41BB-9AD4-25E268FF0EDF}">
      <dgm:prSet phldrT="[Текст]"/>
      <dgm:spPr/>
      <dgm:t>
        <a:bodyPr/>
        <a:lstStyle/>
        <a:p>
          <a:r>
            <a:rPr lang="ru-RU" dirty="0" smtClean="0"/>
            <a:t>Выпускник 2012 г.</a:t>
          </a:r>
          <a:endParaRPr lang="ru-RU" dirty="0"/>
        </a:p>
      </dgm:t>
    </dgm:pt>
    <dgm:pt modelId="{2429F76E-5E4E-4569-89A1-968979F47AE1}" type="parTrans" cxnId="{8DAE879A-E6DB-4C05-89EC-9B381BE720F2}">
      <dgm:prSet/>
      <dgm:spPr/>
      <dgm:t>
        <a:bodyPr/>
        <a:lstStyle/>
        <a:p>
          <a:endParaRPr lang="ru-RU"/>
        </a:p>
      </dgm:t>
    </dgm:pt>
    <dgm:pt modelId="{33A2402E-F044-4F03-AD60-C8D74AF0F37B}" type="sibTrans" cxnId="{8DAE879A-E6DB-4C05-89EC-9B381BE720F2}">
      <dgm:prSet/>
      <dgm:spPr/>
      <dgm:t>
        <a:bodyPr/>
        <a:lstStyle/>
        <a:p>
          <a:endParaRPr lang="ru-RU"/>
        </a:p>
      </dgm:t>
    </dgm:pt>
    <dgm:pt modelId="{8393E24B-3E50-4846-9747-235C1EA86F6D}">
      <dgm:prSet phldrT="[Текст]"/>
      <dgm:spPr/>
      <dgm:t>
        <a:bodyPr/>
        <a:lstStyle/>
        <a:p>
          <a:r>
            <a:rPr lang="ru-RU" dirty="0" smtClean="0"/>
            <a:t>Заместитель руководителя группы «Система менеджмента качества» ОАО «НПО Завод Волна»</a:t>
          </a:r>
          <a:endParaRPr lang="ru-RU" dirty="0"/>
        </a:p>
      </dgm:t>
    </dgm:pt>
    <dgm:pt modelId="{DF2DD46D-0619-488B-A9BA-DDA0911B8B26}" type="parTrans" cxnId="{958EC998-C34B-4323-99BE-D26036E1F3BA}">
      <dgm:prSet/>
      <dgm:spPr/>
      <dgm:t>
        <a:bodyPr/>
        <a:lstStyle/>
        <a:p>
          <a:endParaRPr lang="ru-RU"/>
        </a:p>
      </dgm:t>
    </dgm:pt>
    <dgm:pt modelId="{5783BF61-FED7-47D5-958C-B99BDA2A094A}" type="sibTrans" cxnId="{958EC998-C34B-4323-99BE-D26036E1F3BA}">
      <dgm:prSet/>
      <dgm:spPr/>
      <dgm:t>
        <a:bodyPr/>
        <a:lstStyle/>
        <a:p>
          <a:endParaRPr lang="ru-RU"/>
        </a:p>
      </dgm:t>
    </dgm:pt>
    <dgm:pt modelId="{BB7E6FB0-4697-4E4D-8186-45A4676FF9B8}">
      <dgm:prSet phldrT="[Текст]"/>
      <dgm:spPr/>
      <dgm:t>
        <a:bodyPr/>
        <a:lstStyle/>
        <a:p>
          <a:r>
            <a:rPr lang="ru-RU" dirty="0" smtClean="0"/>
            <a:t>Выпускник 2013 г.</a:t>
          </a:r>
          <a:endParaRPr lang="ru-RU" dirty="0"/>
        </a:p>
      </dgm:t>
    </dgm:pt>
    <dgm:pt modelId="{4D8ED918-9576-4BB2-9F56-7BBED737F406}" type="parTrans" cxnId="{242BF26B-5598-4278-9E91-EC55BCF27C33}">
      <dgm:prSet/>
      <dgm:spPr/>
      <dgm:t>
        <a:bodyPr/>
        <a:lstStyle/>
        <a:p>
          <a:endParaRPr lang="ru-RU"/>
        </a:p>
      </dgm:t>
    </dgm:pt>
    <dgm:pt modelId="{C5DDDB2A-E453-45DC-B101-8168066E3574}" type="sibTrans" cxnId="{242BF26B-5598-4278-9E91-EC55BCF27C33}">
      <dgm:prSet/>
      <dgm:spPr/>
      <dgm:t>
        <a:bodyPr/>
        <a:lstStyle/>
        <a:p>
          <a:endParaRPr lang="ru-RU"/>
        </a:p>
      </dgm:t>
    </dgm:pt>
    <dgm:pt modelId="{FC68A1BF-0E5C-4964-A988-22B966872292}" type="pres">
      <dgm:prSet presAssocID="{5816E6F4-C90C-4754-8285-0F5FCCF495C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53E0F1-70C7-43F3-A12F-30BFEDB31DD2}" type="pres">
      <dgm:prSet presAssocID="{7A100DB7-045D-44D1-ACCB-EA0D9AB44DB0}" presName="linNode" presStyleCnt="0"/>
      <dgm:spPr/>
    </dgm:pt>
    <dgm:pt modelId="{19D2452D-B48A-42AE-87AC-18D7218F75BE}" type="pres">
      <dgm:prSet presAssocID="{7A100DB7-045D-44D1-ACCB-EA0D9AB44DB0}" presName="parentText" presStyleLbl="node1" presStyleIdx="0" presStyleCnt="3" custScaleX="71581" custLinFactNeighborX="-217" custLinFactNeighborY="895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7588B4-A0BA-4899-925E-BAAF0B1D2AAB}" type="pres">
      <dgm:prSet presAssocID="{7A100DB7-045D-44D1-ACCB-EA0D9AB44DB0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91E1D6-6B50-4E68-8885-AA3E308E8E0D}" type="pres">
      <dgm:prSet presAssocID="{22280887-6E4F-43E9-85BE-F12FD58B77D1}" presName="sp" presStyleCnt="0"/>
      <dgm:spPr/>
    </dgm:pt>
    <dgm:pt modelId="{C6518BEE-FCF7-4D11-AF38-D9F5DE783057}" type="pres">
      <dgm:prSet presAssocID="{6D2ED791-09BB-4169-89E0-1D3AF4AE5C97}" presName="linNode" presStyleCnt="0"/>
      <dgm:spPr/>
    </dgm:pt>
    <dgm:pt modelId="{89E00CA7-EFBA-4BB2-9900-69E9D0FECC90}" type="pres">
      <dgm:prSet presAssocID="{6D2ED791-09BB-4169-89E0-1D3AF4AE5C97}" presName="parentText" presStyleLbl="node1" presStyleIdx="1" presStyleCnt="3" custScaleX="7941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C0CA5-803D-4BFF-B2DA-4AAA3B64FF49}" type="pres">
      <dgm:prSet presAssocID="{6D2ED791-09BB-4169-89E0-1D3AF4AE5C97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432DA7-19F4-4DC9-9A52-9923B618E67F}" type="pres">
      <dgm:prSet presAssocID="{70F4D9E1-9D8C-473A-9E64-40711CAD63B0}" presName="sp" presStyleCnt="0"/>
      <dgm:spPr/>
    </dgm:pt>
    <dgm:pt modelId="{86F9DDBF-F26B-4985-9C0D-1E9DCCBF9928}" type="pres">
      <dgm:prSet presAssocID="{D9732175-A6DE-4ED0-A099-5EAE441AA15D}" presName="linNode" presStyleCnt="0"/>
      <dgm:spPr/>
    </dgm:pt>
    <dgm:pt modelId="{F4D7F7FA-4267-47BE-ABF2-50863968B047}" type="pres">
      <dgm:prSet presAssocID="{D9732175-A6DE-4ED0-A099-5EAE441AA15D}" presName="parentText" presStyleLbl="node1" presStyleIdx="2" presStyleCnt="3" custScaleX="8026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978418-807D-4414-A6AD-FDB496DAE910}" type="pres">
      <dgm:prSet presAssocID="{D9732175-A6DE-4ED0-A099-5EAE441AA15D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B2F2084-57B3-4EA0-8595-1BCB922D9631}" srcId="{5816E6F4-C90C-4754-8285-0F5FCCF495C0}" destId="{6D2ED791-09BB-4169-89E0-1D3AF4AE5C97}" srcOrd="1" destOrd="0" parTransId="{AF87FD7E-1C82-4432-BFB3-B2A9A27D9CFE}" sibTransId="{70F4D9E1-9D8C-473A-9E64-40711CAD63B0}"/>
    <dgm:cxn modelId="{AED96D64-C37D-4D44-A219-DDBDAB200E7B}" type="presOf" srcId="{6D2ED791-09BB-4169-89E0-1D3AF4AE5C97}" destId="{89E00CA7-EFBA-4BB2-9900-69E9D0FECC90}" srcOrd="0" destOrd="0" presId="urn:microsoft.com/office/officeart/2005/8/layout/vList5"/>
    <dgm:cxn modelId="{6B3251DD-0142-4473-940E-62C2678161D5}" type="presOf" srcId="{78690CCA-6018-4E5A-9956-0E5774FA6450}" destId="{8E9C0CA5-803D-4BFF-B2DA-4AAA3B64FF49}" srcOrd="0" destOrd="0" presId="urn:microsoft.com/office/officeart/2005/8/layout/vList5"/>
    <dgm:cxn modelId="{06F81CED-874E-4A6D-8C73-6D94CB9BCB06}" type="presOf" srcId="{7A100DB7-045D-44D1-ACCB-EA0D9AB44DB0}" destId="{19D2452D-B48A-42AE-87AC-18D7218F75BE}" srcOrd="0" destOrd="0" presId="urn:microsoft.com/office/officeart/2005/8/layout/vList5"/>
    <dgm:cxn modelId="{DCD6369F-BAFD-44C7-A863-90F1E4B5576C}" srcId="{5816E6F4-C90C-4754-8285-0F5FCCF495C0}" destId="{7A100DB7-045D-44D1-ACCB-EA0D9AB44DB0}" srcOrd="0" destOrd="0" parTransId="{ED761613-68D6-4A3E-905A-E46A1B2191A7}" sibTransId="{22280887-6E4F-43E9-85BE-F12FD58B77D1}"/>
    <dgm:cxn modelId="{1CFF7D6C-74E0-43F4-B9EC-99FBFC778739}" type="presOf" srcId="{FCE0CE74-D75F-43AD-A42B-A35536E3232F}" destId="{8E9C0CA5-803D-4BFF-B2DA-4AAA3B64FF49}" srcOrd="0" destOrd="2" presId="urn:microsoft.com/office/officeart/2005/8/layout/vList5"/>
    <dgm:cxn modelId="{0C76CDAC-4D8F-4A1F-822A-2DA93D47B1F7}" srcId="{7A100DB7-045D-44D1-ACCB-EA0D9AB44DB0}" destId="{C0A7AC9F-440A-4509-9502-9479F82637A2}" srcOrd="0" destOrd="0" parTransId="{10D487F0-FCB6-48C2-9D4E-21EB19336762}" sibTransId="{DE4F381B-B9A2-46DC-B8F4-E459BF546457}"/>
    <dgm:cxn modelId="{6DC65787-3887-4833-9AB8-4D483C06182C}" srcId="{D9732175-A6DE-4ED0-A099-5EAE441AA15D}" destId="{2475C4A9-DB17-455C-A717-3FB83ABF0024}" srcOrd="0" destOrd="0" parTransId="{117685B4-A6A1-4BCE-A7D3-39ADB74DCEA5}" sibTransId="{ACDA6079-DD67-4719-9F5F-60EED06D7F80}"/>
    <dgm:cxn modelId="{102E6C54-1BAB-4B6B-AA1B-E72DFEFC28D3}" type="presOf" srcId="{D691AA7E-AABB-4914-BF8F-1982C6C6631B}" destId="{077588B4-A0BA-4899-925E-BAAF0B1D2AAB}" srcOrd="0" destOrd="1" presId="urn:microsoft.com/office/officeart/2005/8/layout/vList5"/>
    <dgm:cxn modelId="{8DAE879A-E6DB-4C05-89EC-9B381BE720F2}" srcId="{7A100DB7-045D-44D1-ACCB-EA0D9AB44DB0}" destId="{158BA47B-9572-41BB-9AD4-25E268FF0EDF}" srcOrd="2" destOrd="0" parTransId="{2429F76E-5E4E-4569-89A1-968979F47AE1}" sibTransId="{33A2402E-F044-4F03-AD60-C8D74AF0F37B}"/>
    <dgm:cxn modelId="{57399DC5-5E26-4B66-B2B9-03395F0778E6}" type="presOf" srcId="{5816E6F4-C90C-4754-8285-0F5FCCF495C0}" destId="{FC68A1BF-0E5C-4964-A988-22B966872292}" srcOrd="0" destOrd="0" presId="urn:microsoft.com/office/officeart/2005/8/layout/vList5"/>
    <dgm:cxn modelId="{841B00BF-12FE-4A2D-A7F3-CCE5FBF84378}" type="presOf" srcId="{D9732175-A6DE-4ED0-A099-5EAE441AA15D}" destId="{F4D7F7FA-4267-47BE-ABF2-50863968B047}" srcOrd="0" destOrd="0" presId="urn:microsoft.com/office/officeart/2005/8/layout/vList5"/>
    <dgm:cxn modelId="{421DF2E3-389E-4C70-A69E-508B6A5D2D37}" type="presOf" srcId="{BB7E6FB0-4697-4E4D-8186-45A4676FF9B8}" destId="{AF978418-807D-4414-A6AD-FDB496DAE910}" srcOrd="0" destOrd="2" presId="urn:microsoft.com/office/officeart/2005/8/layout/vList5"/>
    <dgm:cxn modelId="{B2DD7FFF-10D1-4053-B716-19CACF9BB75B}" type="presOf" srcId="{158BA47B-9572-41BB-9AD4-25E268FF0EDF}" destId="{077588B4-A0BA-4899-925E-BAAF0B1D2AAB}" srcOrd="0" destOrd="2" presId="urn:microsoft.com/office/officeart/2005/8/layout/vList5"/>
    <dgm:cxn modelId="{3D5DF08F-FAC3-4272-9492-5EB5C409A7B9}" type="presOf" srcId="{F01882B9-4A57-4966-9FB5-46465A65A68B}" destId="{077588B4-A0BA-4899-925E-BAAF0B1D2AAB}" srcOrd="0" destOrd="3" presId="urn:microsoft.com/office/officeart/2005/8/layout/vList5"/>
    <dgm:cxn modelId="{6E15DE8E-FCFF-44AA-BBFA-7417157F296C}" srcId="{457949A7-884A-4C2F-A881-2CC923277C0D}" destId="{FCE0CE74-D75F-43AD-A42B-A35536E3232F}" srcOrd="0" destOrd="0" parTransId="{1CB5A6E3-E924-43D2-9392-15E1571E8DEC}" sibTransId="{4100B85F-BF30-4111-A296-9BE9137EE785}"/>
    <dgm:cxn modelId="{242BF26B-5598-4278-9E91-EC55BCF27C33}" srcId="{D9732175-A6DE-4ED0-A099-5EAE441AA15D}" destId="{BB7E6FB0-4697-4E4D-8186-45A4676FF9B8}" srcOrd="2" destOrd="0" parTransId="{4D8ED918-9576-4BB2-9F56-7BBED737F406}" sibTransId="{C5DDDB2A-E453-45DC-B101-8168066E3574}"/>
    <dgm:cxn modelId="{FF3C451D-D22E-403C-9312-FE0023ECCF81}" srcId="{6D2ED791-09BB-4169-89E0-1D3AF4AE5C97}" destId="{78690CCA-6018-4E5A-9956-0E5774FA6450}" srcOrd="0" destOrd="0" parTransId="{6E7AAE49-EFC2-4B6A-BEE9-917B2D63E5D1}" sibTransId="{4D963481-EF5D-4493-8965-EBA1B9D87BFE}"/>
    <dgm:cxn modelId="{652B5714-72FB-411A-AF41-0F4CFB318211}" type="presOf" srcId="{C0A7AC9F-440A-4509-9502-9479F82637A2}" destId="{077588B4-A0BA-4899-925E-BAAF0B1D2AAB}" srcOrd="0" destOrd="0" presId="urn:microsoft.com/office/officeart/2005/8/layout/vList5"/>
    <dgm:cxn modelId="{B5F36AC8-E427-4DA4-B305-B3B7C1BD6EC0}" type="presOf" srcId="{2475C4A9-DB17-455C-A717-3FB83ABF0024}" destId="{AF978418-807D-4414-A6AD-FDB496DAE910}" srcOrd="0" destOrd="0" presId="urn:microsoft.com/office/officeart/2005/8/layout/vList5"/>
    <dgm:cxn modelId="{958EC998-C34B-4323-99BE-D26036E1F3BA}" srcId="{D9732175-A6DE-4ED0-A099-5EAE441AA15D}" destId="{8393E24B-3E50-4846-9747-235C1EA86F6D}" srcOrd="1" destOrd="0" parTransId="{DF2DD46D-0619-488B-A9BA-DDA0911B8B26}" sibTransId="{5783BF61-FED7-47D5-958C-B99BDA2A094A}"/>
    <dgm:cxn modelId="{A2BD88C6-A81B-4B3E-BC5A-98456E2B9F7E}" srcId="{6D2ED791-09BB-4169-89E0-1D3AF4AE5C97}" destId="{457949A7-884A-4C2F-A881-2CC923277C0D}" srcOrd="1" destOrd="0" parTransId="{CF1DA147-23B2-4933-8E96-5A7D447F2382}" sibTransId="{62E0F70E-15E4-4A97-84F4-FEE1B4B79DC2}"/>
    <dgm:cxn modelId="{2205E6E3-1484-4C52-A2A6-A890C1B931A0}" type="presOf" srcId="{8393E24B-3E50-4846-9747-235C1EA86F6D}" destId="{AF978418-807D-4414-A6AD-FDB496DAE910}" srcOrd="0" destOrd="1" presId="urn:microsoft.com/office/officeart/2005/8/layout/vList5"/>
    <dgm:cxn modelId="{11D50A1A-4489-4EE7-922E-CE57BBADC8F1}" srcId="{7A100DB7-045D-44D1-ACCB-EA0D9AB44DB0}" destId="{D691AA7E-AABB-4914-BF8F-1982C6C6631B}" srcOrd="1" destOrd="0" parTransId="{5253D6B4-E705-4D96-8A8E-71D1DA242CFF}" sibTransId="{5AC3734A-16F5-4694-ABD6-C7A064EAA4A9}"/>
    <dgm:cxn modelId="{95BF3000-C142-4579-ADAF-C9ADBC45C0F7}" srcId="{7A100DB7-045D-44D1-ACCB-EA0D9AB44DB0}" destId="{F01882B9-4A57-4966-9FB5-46465A65A68B}" srcOrd="3" destOrd="0" parTransId="{AC727C50-648F-413F-B2EF-CB1521C95795}" sibTransId="{E65E761F-138C-4B3A-8D6F-A112B2D1C0E8}"/>
    <dgm:cxn modelId="{576ECCE6-AA8D-4D1A-A641-6CCBF078A3FA}" type="presOf" srcId="{457949A7-884A-4C2F-A881-2CC923277C0D}" destId="{8E9C0CA5-803D-4BFF-B2DA-4AAA3B64FF49}" srcOrd="0" destOrd="1" presId="urn:microsoft.com/office/officeart/2005/8/layout/vList5"/>
    <dgm:cxn modelId="{B43626DF-EA59-4BBF-B51E-A8FC999D73BB}" srcId="{5816E6F4-C90C-4754-8285-0F5FCCF495C0}" destId="{D9732175-A6DE-4ED0-A099-5EAE441AA15D}" srcOrd="2" destOrd="0" parTransId="{B06E05A2-535B-456D-9C21-C72982CDFFA8}" sibTransId="{7959B516-7644-435B-8918-86BCDF5A2F11}"/>
    <dgm:cxn modelId="{B36D019C-8BE5-4928-9FBE-42962FB6D88B}" type="presParOf" srcId="{FC68A1BF-0E5C-4964-A988-22B966872292}" destId="{4053E0F1-70C7-43F3-A12F-30BFEDB31DD2}" srcOrd="0" destOrd="0" presId="urn:microsoft.com/office/officeart/2005/8/layout/vList5"/>
    <dgm:cxn modelId="{8F23A7B7-F6BB-45E5-BD7B-BE2989D169B3}" type="presParOf" srcId="{4053E0F1-70C7-43F3-A12F-30BFEDB31DD2}" destId="{19D2452D-B48A-42AE-87AC-18D7218F75BE}" srcOrd="0" destOrd="0" presId="urn:microsoft.com/office/officeart/2005/8/layout/vList5"/>
    <dgm:cxn modelId="{76BD716D-4935-494E-84C8-A49B6EDCCA8E}" type="presParOf" srcId="{4053E0F1-70C7-43F3-A12F-30BFEDB31DD2}" destId="{077588B4-A0BA-4899-925E-BAAF0B1D2AAB}" srcOrd="1" destOrd="0" presId="urn:microsoft.com/office/officeart/2005/8/layout/vList5"/>
    <dgm:cxn modelId="{0D8FAF94-3172-449C-81FB-AE4B254EA305}" type="presParOf" srcId="{FC68A1BF-0E5C-4964-A988-22B966872292}" destId="{5991E1D6-6B50-4E68-8885-AA3E308E8E0D}" srcOrd="1" destOrd="0" presId="urn:microsoft.com/office/officeart/2005/8/layout/vList5"/>
    <dgm:cxn modelId="{20C6AF78-DADE-435A-A6D9-7032924283B7}" type="presParOf" srcId="{FC68A1BF-0E5C-4964-A988-22B966872292}" destId="{C6518BEE-FCF7-4D11-AF38-D9F5DE783057}" srcOrd="2" destOrd="0" presId="urn:microsoft.com/office/officeart/2005/8/layout/vList5"/>
    <dgm:cxn modelId="{F3F78CD5-459F-4AEC-90C6-98A28B1A75EE}" type="presParOf" srcId="{C6518BEE-FCF7-4D11-AF38-D9F5DE783057}" destId="{89E00CA7-EFBA-4BB2-9900-69E9D0FECC90}" srcOrd="0" destOrd="0" presId="urn:microsoft.com/office/officeart/2005/8/layout/vList5"/>
    <dgm:cxn modelId="{261C4EF5-8D7E-415A-929E-8651CC87F139}" type="presParOf" srcId="{C6518BEE-FCF7-4D11-AF38-D9F5DE783057}" destId="{8E9C0CA5-803D-4BFF-B2DA-4AAA3B64FF49}" srcOrd="1" destOrd="0" presId="urn:microsoft.com/office/officeart/2005/8/layout/vList5"/>
    <dgm:cxn modelId="{CD141C79-CC66-46B2-B724-04B9BB89D572}" type="presParOf" srcId="{FC68A1BF-0E5C-4964-A988-22B966872292}" destId="{9E432DA7-19F4-4DC9-9A52-9923B618E67F}" srcOrd="3" destOrd="0" presId="urn:microsoft.com/office/officeart/2005/8/layout/vList5"/>
    <dgm:cxn modelId="{72000005-63AB-493E-888C-A0B55B0E6A3D}" type="presParOf" srcId="{FC68A1BF-0E5C-4964-A988-22B966872292}" destId="{86F9DDBF-F26B-4985-9C0D-1E9DCCBF9928}" srcOrd="4" destOrd="0" presId="urn:microsoft.com/office/officeart/2005/8/layout/vList5"/>
    <dgm:cxn modelId="{E3D84C4B-6084-42DC-8853-E01699D80AD8}" type="presParOf" srcId="{86F9DDBF-F26B-4985-9C0D-1E9DCCBF9928}" destId="{F4D7F7FA-4267-47BE-ABF2-50863968B047}" srcOrd="0" destOrd="0" presId="urn:microsoft.com/office/officeart/2005/8/layout/vList5"/>
    <dgm:cxn modelId="{CF4CC7D2-5BD6-41FF-87C8-53C5D277A51D}" type="presParOf" srcId="{86F9DDBF-F26B-4985-9C0D-1E9DCCBF9928}" destId="{AF978418-807D-4414-A6AD-FDB496DAE91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ED1D84-6445-4819-82B5-088749758BCF}" type="doc">
      <dgm:prSet loTypeId="urn:microsoft.com/office/officeart/2005/8/layout/target3" loCatId="relationship" qsTypeId="urn:microsoft.com/office/officeart/2005/8/quickstyle/3d5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733AA3E-468C-4825-87E2-65227AC372D7}">
      <dgm:prSet/>
      <dgm:spPr/>
      <dgm:t>
        <a:bodyPr/>
        <a:lstStyle/>
        <a:p>
          <a:pPr rtl="0"/>
          <a:r>
            <a:rPr lang="ru-RU" b="1" dirty="0" smtClean="0"/>
            <a:t>Бакалавр по направлению</a:t>
          </a:r>
        </a:p>
        <a:p>
          <a:pPr rtl="0"/>
          <a:r>
            <a:rPr lang="ru-RU" b="1" dirty="0" smtClean="0"/>
            <a:t>15.03.05 «Конструкторско-технологическое обеспечение машиностроительных производств»</a:t>
          </a:r>
          <a:endParaRPr lang="ru-RU" dirty="0"/>
        </a:p>
      </dgm:t>
    </dgm:pt>
    <dgm:pt modelId="{9DA94D46-4604-41C6-A0EF-DDB6D6595831}" type="parTrans" cxnId="{5B4D4BA2-D7D4-411C-AFBB-F17E6669E5D0}">
      <dgm:prSet/>
      <dgm:spPr/>
      <dgm:t>
        <a:bodyPr/>
        <a:lstStyle/>
        <a:p>
          <a:endParaRPr lang="ru-RU"/>
        </a:p>
      </dgm:t>
    </dgm:pt>
    <dgm:pt modelId="{F3A054A4-7CD9-4A0E-8487-EB265FF9C1B8}" type="sibTrans" cxnId="{5B4D4BA2-D7D4-411C-AFBB-F17E6669E5D0}">
      <dgm:prSet/>
      <dgm:spPr/>
      <dgm:t>
        <a:bodyPr/>
        <a:lstStyle/>
        <a:p>
          <a:endParaRPr lang="ru-RU"/>
        </a:p>
      </dgm:t>
    </dgm:pt>
    <dgm:pt modelId="{B1235E28-B93E-4EF9-B4F2-936FC4A4CFD8}">
      <dgm:prSet/>
      <dgm:spPr/>
      <dgm:t>
        <a:bodyPr/>
        <a:lstStyle/>
        <a:p>
          <a:pPr rtl="0"/>
          <a:r>
            <a:rPr lang="ru-RU" b="1" dirty="0" smtClean="0"/>
            <a:t>Бакалавр по направлению</a:t>
          </a:r>
        </a:p>
        <a:p>
          <a:pPr rtl="0"/>
          <a:r>
            <a:rPr lang="ru-RU" b="1" dirty="0" smtClean="0"/>
            <a:t>27.03.01 «Стандартизация и метрология»</a:t>
          </a:r>
          <a:endParaRPr lang="ru-RU" dirty="0"/>
        </a:p>
      </dgm:t>
    </dgm:pt>
    <dgm:pt modelId="{5B087421-0E87-45D1-9A25-FF88D2C8C459}" type="parTrans" cxnId="{6F606CF1-838B-47BF-B826-78CEADB28CED}">
      <dgm:prSet/>
      <dgm:spPr/>
      <dgm:t>
        <a:bodyPr/>
        <a:lstStyle/>
        <a:p>
          <a:endParaRPr lang="ru-RU"/>
        </a:p>
      </dgm:t>
    </dgm:pt>
    <dgm:pt modelId="{4C2BB8F9-F8A7-4941-AA27-87C62C589AB5}" type="sibTrans" cxnId="{6F606CF1-838B-47BF-B826-78CEADB28CED}">
      <dgm:prSet/>
      <dgm:spPr/>
      <dgm:t>
        <a:bodyPr/>
        <a:lstStyle/>
        <a:p>
          <a:endParaRPr lang="ru-RU"/>
        </a:p>
      </dgm:t>
    </dgm:pt>
    <dgm:pt modelId="{38E0E87F-1545-48A3-82F7-86FA93D90544}">
      <dgm:prSet custT="1"/>
      <dgm:spPr/>
      <dgm:t>
        <a:bodyPr/>
        <a:lstStyle/>
        <a:p>
          <a:pPr rtl="0"/>
          <a:r>
            <a:rPr lang="ru-RU" sz="2200" b="1" baseline="0" dirty="0" smtClean="0"/>
            <a:t>Магистр по направлению: 15.04.05 «Конструкторско-технологическое обеспечение машиностроительных производств» </a:t>
          </a:r>
          <a:endParaRPr lang="ru-RU" sz="2200" b="1" baseline="0" dirty="0"/>
        </a:p>
      </dgm:t>
    </dgm:pt>
    <dgm:pt modelId="{53CF4029-8535-403D-B45B-367BF9744449}" type="parTrans" cxnId="{910DC903-55D4-464C-9C89-3BCD8AEBDBB5}">
      <dgm:prSet/>
      <dgm:spPr/>
      <dgm:t>
        <a:bodyPr/>
        <a:lstStyle/>
        <a:p>
          <a:endParaRPr lang="ru-RU"/>
        </a:p>
      </dgm:t>
    </dgm:pt>
    <dgm:pt modelId="{5344B397-F439-4543-A4AD-FF43AEF82FAC}" type="sibTrans" cxnId="{910DC903-55D4-464C-9C89-3BCD8AEBDBB5}">
      <dgm:prSet/>
      <dgm:spPr/>
      <dgm:t>
        <a:bodyPr/>
        <a:lstStyle/>
        <a:p>
          <a:endParaRPr lang="ru-RU"/>
        </a:p>
      </dgm:t>
    </dgm:pt>
    <dgm:pt modelId="{396242D2-B8ED-4D23-B446-311B83A8E147}" type="pres">
      <dgm:prSet presAssocID="{C8ED1D84-6445-4819-82B5-088749758BC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0AE0DF-7108-4D77-BBD0-322E23555322}" type="pres">
      <dgm:prSet presAssocID="{5733AA3E-468C-4825-87E2-65227AC372D7}" presName="circle1" presStyleLbl="node1" presStyleIdx="0" presStyleCnt="3"/>
      <dgm:spPr/>
    </dgm:pt>
    <dgm:pt modelId="{255F1DB3-AA99-4072-AE02-CD6F47610AB7}" type="pres">
      <dgm:prSet presAssocID="{5733AA3E-468C-4825-87E2-65227AC372D7}" presName="space" presStyleCnt="0"/>
      <dgm:spPr/>
    </dgm:pt>
    <dgm:pt modelId="{805D50DE-F5C5-49EF-812E-D9F401BA4491}" type="pres">
      <dgm:prSet presAssocID="{5733AA3E-468C-4825-87E2-65227AC372D7}" presName="rect1" presStyleLbl="alignAcc1" presStyleIdx="0" presStyleCnt="3"/>
      <dgm:spPr/>
      <dgm:t>
        <a:bodyPr/>
        <a:lstStyle/>
        <a:p>
          <a:endParaRPr lang="ru-RU"/>
        </a:p>
      </dgm:t>
    </dgm:pt>
    <dgm:pt modelId="{E3E3B02E-B451-4923-858B-FA4F7AADBD59}" type="pres">
      <dgm:prSet presAssocID="{B1235E28-B93E-4EF9-B4F2-936FC4A4CFD8}" presName="vertSpace2" presStyleLbl="node1" presStyleIdx="0" presStyleCnt="3"/>
      <dgm:spPr/>
    </dgm:pt>
    <dgm:pt modelId="{56C1E136-A0BE-497E-9808-DC179A47FC16}" type="pres">
      <dgm:prSet presAssocID="{B1235E28-B93E-4EF9-B4F2-936FC4A4CFD8}" presName="circle2" presStyleLbl="node1" presStyleIdx="1" presStyleCnt="3"/>
      <dgm:spPr/>
    </dgm:pt>
    <dgm:pt modelId="{CCF494AC-F210-42F2-8230-8D3BAF036988}" type="pres">
      <dgm:prSet presAssocID="{B1235E28-B93E-4EF9-B4F2-936FC4A4CFD8}" presName="rect2" presStyleLbl="alignAcc1" presStyleIdx="1" presStyleCnt="3"/>
      <dgm:spPr/>
      <dgm:t>
        <a:bodyPr/>
        <a:lstStyle/>
        <a:p>
          <a:endParaRPr lang="ru-RU"/>
        </a:p>
      </dgm:t>
    </dgm:pt>
    <dgm:pt modelId="{9F2DBF09-5538-40F8-84ED-49673C846C98}" type="pres">
      <dgm:prSet presAssocID="{38E0E87F-1545-48A3-82F7-86FA93D90544}" presName="vertSpace3" presStyleLbl="node1" presStyleIdx="1" presStyleCnt="3"/>
      <dgm:spPr/>
    </dgm:pt>
    <dgm:pt modelId="{805C8906-BE65-4A85-9C7E-AB3698842563}" type="pres">
      <dgm:prSet presAssocID="{38E0E87F-1545-48A3-82F7-86FA93D90544}" presName="circle3" presStyleLbl="node1" presStyleIdx="2" presStyleCnt="3"/>
      <dgm:spPr/>
    </dgm:pt>
    <dgm:pt modelId="{4EBB37A5-BF52-4147-A644-1956674F7D30}" type="pres">
      <dgm:prSet presAssocID="{38E0E87F-1545-48A3-82F7-86FA93D90544}" presName="rect3" presStyleLbl="alignAcc1" presStyleIdx="2" presStyleCnt="3" custLinFactNeighborX="-5534" custLinFactNeighborY="-5806"/>
      <dgm:spPr/>
      <dgm:t>
        <a:bodyPr/>
        <a:lstStyle/>
        <a:p>
          <a:endParaRPr lang="ru-RU"/>
        </a:p>
      </dgm:t>
    </dgm:pt>
    <dgm:pt modelId="{53567496-0E83-4369-B3EB-C156AB0FC4DA}" type="pres">
      <dgm:prSet presAssocID="{5733AA3E-468C-4825-87E2-65227AC372D7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82A63C-9009-43B3-9034-818C7ECAFF23}" type="pres">
      <dgm:prSet presAssocID="{B1235E28-B93E-4EF9-B4F2-936FC4A4CFD8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301E03-3145-41DD-A50B-A3AB9963AD58}" type="pres">
      <dgm:prSet presAssocID="{38E0E87F-1545-48A3-82F7-86FA93D90544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9F46E6-BCE6-4ED6-827E-119C241051D3}" type="presOf" srcId="{C8ED1D84-6445-4819-82B5-088749758BCF}" destId="{396242D2-B8ED-4D23-B446-311B83A8E147}" srcOrd="0" destOrd="0" presId="urn:microsoft.com/office/officeart/2005/8/layout/target3"/>
    <dgm:cxn modelId="{22E521A2-AA3E-48BA-A213-064D9F064484}" type="presOf" srcId="{B1235E28-B93E-4EF9-B4F2-936FC4A4CFD8}" destId="{AC82A63C-9009-43B3-9034-818C7ECAFF23}" srcOrd="1" destOrd="0" presId="urn:microsoft.com/office/officeart/2005/8/layout/target3"/>
    <dgm:cxn modelId="{0B191431-28F3-4975-BB02-2913E570959E}" type="presOf" srcId="{5733AA3E-468C-4825-87E2-65227AC372D7}" destId="{805D50DE-F5C5-49EF-812E-D9F401BA4491}" srcOrd="0" destOrd="0" presId="urn:microsoft.com/office/officeart/2005/8/layout/target3"/>
    <dgm:cxn modelId="{5B4D4BA2-D7D4-411C-AFBB-F17E6669E5D0}" srcId="{C8ED1D84-6445-4819-82B5-088749758BCF}" destId="{5733AA3E-468C-4825-87E2-65227AC372D7}" srcOrd="0" destOrd="0" parTransId="{9DA94D46-4604-41C6-A0EF-DDB6D6595831}" sibTransId="{F3A054A4-7CD9-4A0E-8487-EB265FF9C1B8}"/>
    <dgm:cxn modelId="{8B03C38A-ABAD-4148-A635-8DB95CABE1D4}" type="presOf" srcId="{38E0E87F-1545-48A3-82F7-86FA93D90544}" destId="{4EBB37A5-BF52-4147-A644-1956674F7D30}" srcOrd="0" destOrd="0" presId="urn:microsoft.com/office/officeart/2005/8/layout/target3"/>
    <dgm:cxn modelId="{A4B40F85-7539-4630-8AF1-AD5FC4DFAF3D}" type="presOf" srcId="{38E0E87F-1545-48A3-82F7-86FA93D90544}" destId="{0A301E03-3145-41DD-A50B-A3AB9963AD58}" srcOrd="1" destOrd="0" presId="urn:microsoft.com/office/officeart/2005/8/layout/target3"/>
    <dgm:cxn modelId="{8C5C4AF0-4168-45A8-99F2-5119C88EC42F}" type="presOf" srcId="{B1235E28-B93E-4EF9-B4F2-936FC4A4CFD8}" destId="{CCF494AC-F210-42F2-8230-8D3BAF036988}" srcOrd="0" destOrd="0" presId="urn:microsoft.com/office/officeart/2005/8/layout/target3"/>
    <dgm:cxn modelId="{CC60F6E2-3236-4186-9A84-544F20C32466}" type="presOf" srcId="{5733AA3E-468C-4825-87E2-65227AC372D7}" destId="{53567496-0E83-4369-B3EB-C156AB0FC4DA}" srcOrd="1" destOrd="0" presId="urn:microsoft.com/office/officeart/2005/8/layout/target3"/>
    <dgm:cxn modelId="{6F606CF1-838B-47BF-B826-78CEADB28CED}" srcId="{C8ED1D84-6445-4819-82B5-088749758BCF}" destId="{B1235E28-B93E-4EF9-B4F2-936FC4A4CFD8}" srcOrd="1" destOrd="0" parTransId="{5B087421-0E87-45D1-9A25-FF88D2C8C459}" sibTransId="{4C2BB8F9-F8A7-4941-AA27-87C62C589AB5}"/>
    <dgm:cxn modelId="{910DC903-55D4-464C-9C89-3BCD8AEBDBB5}" srcId="{C8ED1D84-6445-4819-82B5-088749758BCF}" destId="{38E0E87F-1545-48A3-82F7-86FA93D90544}" srcOrd="2" destOrd="0" parTransId="{53CF4029-8535-403D-B45B-367BF9744449}" sibTransId="{5344B397-F439-4543-A4AD-FF43AEF82FAC}"/>
    <dgm:cxn modelId="{F29CE9E3-3943-4255-A06F-B4F7F2A913DE}" type="presParOf" srcId="{396242D2-B8ED-4D23-B446-311B83A8E147}" destId="{4A0AE0DF-7108-4D77-BBD0-322E23555322}" srcOrd="0" destOrd="0" presId="urn:microsoft.com/office/officeart/2005/8/layout/target3"/>
    <dgm:cxn modelId="{BB463A65-FCD0-4729-A6DB-AA477F74CA8C}" type="presParOf" srcId="{396242D2-B8ED-4D23-B446-311B83A8E147}" destId="{255F1DB3-AA99-4072-AE02-CD6F47610AB7}" srcOrd="1" destOrd="0" presId="urn:microsoft.com/office/officeart/2005/8/layout/target3"/>
    <dgm:cxn modelId="{29A68051-D23D-430D-8D79-020A08282C5C}" type="presParOf" srcId="{396242D2-B8ED-4D23-B446-311B83A8E147}" destId="{805D50DE-F5C5-49EF-812E-D9F401BA4491}" srcOrd="2" destOrd="0" presId="urn:microsoft.com/office/officeart/2005/8/layout/target3"/>
    <dgm:cxn modelId="{7CC35725-5902-4341-895C-8F4E1F96C16E}" type="presParOf" srcId="{396242D2-B8ED-4D23-B446-311B83A8E147}" destId="{E3E3B02E-B451-4923-858B-FA4F7AADBD59}" srcOrd="3" destOrd="0" presId="urn:microsoft.com/office/officeart/2005/8/layout/target3"/>
    <dgm:cxn modelId="{354B40C1-4EAC-4C38-AFE3-187D4DB000EF}" type="presParOf" srcId="{396242D2-B8ED-4D23-B446-311B83A8E147}" destId="{56C1E136-A0BE-497E-9808-DC179A47FC16}" srcOrd="4" destOrd="0" presId="urn:microsoft.com/office/officeart/2005/8/layout/target3"/>
    <dgm:cxn modelId="{DD1277FB-5BCD-445D-9D66-DE7FC830693C}" type="presParOf" srcId="{396242D2-B8ED-4D23-B446-311B83A8E147}" destId="{CCF494AC-F210-42F2-8230-8D3BAF036988}" srcOrd="5" destOrd="0" presId="urn:microsoft.com/office/officeart/2005/8/layout/target3"/>
    <dgm:cxn modelId="{C1FDCBCE-CD27-4084-A5CF-4E55E53AB081}" type="presParOf" srcId="{396242D2-B8ED-4D23-B446-311B83A8E147}" destId="{9F2DBF09-5538-40F8-84ED-49673C846C98}" srcOrd="6" destOrd="0" presId="urn:microsoft.com/office/officeart/2005/8/layout/target3"/>
    <dgm:cxn modelId="{11358EBF-28BE-4259-9A01-C277BFE7C4CB}" type="presParOf" srcId="{396242D2-B8ED-4D23-B446-311B83A8E147}" destId="{805C8906-BE65-4A85-9C7E-AB3698842563}" srcOrd="7" destOrd="0" presId="urn:microsoft.com/office/officeart/2005/8/layout/target3"/>
    <dgm:cxn modelId="{5D723FFE-937A-40C8-8DF5-1ED22B9C0BBB}" type="presParOf" srcId="{396242D2-B8ED-4D23-B446-311B83A8E147}" destId="{4EBB37A5-BF52-4147-A644-1956674F7D30}" srcOrd="8" destOrd="0" presId="urn:microsoft.com/office/officeart/2005/8/layout/target3"/>
    <dgm:cxn modelId="{1BCCE992-288B-4972-89EA-01676B93321D}" type="presParOf" srcId="{396242D2-B8ED-4D23-B446-311B83A8E147}" destId="{53567496-0E83-4369-B3EB-C156AB0FC4DA}" srcOrd="9" destOrd="0" presId="urn:microsoft.com/office/officeart/2005/8/layout/target3"/>
    <dgm:cxn modelId="{4105EBA2-5380-406B-BF41-821189B24708}" type="presParOf" srcId="{396242D2-B8ED-4D23-B446-311B83A8E147}" destId="{AC82A63C-9009-43B3-9034-818C7ECAFF23}" srcOrd="10" destOrd="0" presId="urn:microsoft.com/office/officeart/2005/8/layout/target3"/>
    <dgm:cxn modelId="{107005E9-BD8A-445C-AC34-92D5C357468D}" type="presParOf" srcId="{396242D2-B8ED-4D23-B446-311B83A8E147}" destId="{0A301E03-3145-41DD-A50B-A3AB9963AD58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16C2BE-D15A-462C-A96A-0A3E43FD8D3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C27009-0FDE-4752-B941-4F8F59A2CB22}">
      <dgm:prSet phldrT="[Текст]"/>
      <dgm:spPr/>
      <dgm:t>
        <a:bodyPr/>
        <a:lstStyle/>
        <a:p>
          <a:r>
            <a:rPr lang="ru-RU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5</a:t>
          </a:r>
          <a:endParaRPr lang="ru-RU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821A3E78-F273-4C87-92E5-F3B28A48D714}" type="parTrans" cxnId="{6AEE47D6-4508-4AC4-AB38-92F5847D9280}">
      <dgm:prSet/>
      <dgm:spPr/>
      <dgm:t>
        <a:bodyPr/>
        <a:lstStyle/>
        <a:p>
          <a:endParaRPr lang="ru-RU"/>
        </a:p>
      </dgm:t>
    </dgm:pt>
    <dgm:pt modelId="{57717B25-4612-4ABA-9CA1-2289F8BA6527}" type="sibTrans" cxnId="{6AEE47D6-4508-4AC4-AB38-92F5847D9280}">
      <dgm:prSet/>
      <dgm:spPr/>
      <dgm:t>
        <a:bodyPr/>
        <a:lstStyle/>
        <a:p>
          <a:endParaRPr lang="ru-RU"/>
        </a:p>
      </dgm:t>
    </dgm:pt>
    <dgm:pt modelId="{F41055D9-C443-4671-90B0-7BF238924766}">
      <dgm:prSet phldrT="[Текст]"/>
      <dgm:spPr/>
      <dgm:t>
        <a:bodyPr/>
        <a:lstStyle/>
        <a:p>
          <a:r>
            <a:rPr lang="ru-RU" dirty="0" smtClean="0"/>
            <a:t>Патенты на изобретения РФ</a:t>
          </a:r>
          <a:endParaRPr lang="ru-RU" dirty="0"/>
        </a:p>
      </dgm:t>
    </dgm:pt>
    <dgm:pt modelId="{6A4D9D39-4A90-4883-8A63-D3E0C045D021}" type="parTrans" cxnId="{4CF634FB-04BA-4331-9967-B09C9E79244E}">
      <dgm:prSet/>
      <dgm:spPr/>
      <dgm:t>
        <a:bodyPr/>
        <a:lstStyle/>
        <a:p>
          <a:endParaRPr lang="ru-RU"/>
        </a:p>
      </dgm:t>
    </dgm:pt>
    <dgm:pt modelId="{7F076251-0AED-4C41-83DD-E6E06E523767}" type="sibTrans" cxnId="{4CF634FB-04BA-4331-9967-B09C9E79244E}">
      <dgm:prSet/>
      <dgm:spPr/>
      <dgm:t>
        <a:bodyPr/>
        <a:lstStyle/>
        <a:p>
          <a:endParaRPr lang="ru-RU"/>
        </a:p>
      </dgm:t>
    </dgm:pt>
    <dgm:pt modelId="{2E4E6857-F054-4A9B-88E5-800DC56BB240}">
      <dgm:prSet phldrT="[Текст]"/>
      <dgm:spPr/>
      <dgm:t>
        <a:bodyPr/>
        <a:lstStyle/>
        <a:p>
          <a:r>
            <a:rPr lang="ru-RU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6</a:t>
          </a:r>
          <a:endParaRPr lang="ru-RU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77CB470A-22B8-4AD8-9269-B89CB0C373B4}" type="parTrans" cxnId="{59D791E3-1C94-459B-8323-19573D2A4D5F}">
      <dgm:prSet/>
      <dgm:spPr/>
      <dgm:t>
        <a:bodyPr/>
        <a:lstStyle/>
        <a:p>
          <a:endParaRPr lang="ru-RU"/>
        </a:p>
      </dgm:t>
    </dgm:pt>
    <dgm:pt modelId="{08B726A2-786F-412E-BBC8-50C6E458EE7E}" type="sibTrans" cxnId="{59D791E3-1C94-459B-8323-19573D2A4D5F}">
      <dgm:prSet/>
      <dgm:spPr/>
      <dgm:t>
        <a:bodyPr/>
        <a:lstStyle/>
        <a:p>
          <a:endParaRPr lang="ru-RU"/>
        </a:p>
      </dgm:t>
    </dgm:pt>
    <dgm:pt modelId="{FFE450A1-59CF-4AA4-9367-6FE6658EB939}">
      <dgm:prSet phldrT="[Текст]"/>
      <dgm:spPr/>
      <dgm:t>
        <a:bodyPr/>
        <a:lstStyle/>
        <a:p>
          <a:r>
            <a:rPr lang="ru-RU" dirty="0" smtClean="0"/>
            <a:t>Патенты на полезные модели </a:t>
          </a:r>
          <a:endParaRPr lang="ru-RU" dirty="0"/>
        </a:p>
      </dgm:t>
    </dgm:pt>
    <dgm:pt modelId="{7A36D2E5-97B5-40B1-A731-B0A366ECE5C6}" type="parTrans" cxnId="{21731FF2-9FE4-43A0-8B87-43F710D6E451}">
      <dgm:prSet/>
      <dgm:spPr/>
      <dgm:t>
        <a:bodyPr/>
        <a:lstStyle/>
        <a:p>
          <a:endParaRPr lang="ru-RU"/>
        </a:p>
      </dgm:t>
    </dgm:pt>
    <dgm:pt modelId="{1B4A0DAA-A158-4BCA-ABA7-CE0F5B1521A3}" type="sibTrans" cxnId="{21731FF2-9FE4-43A0-8B87-43F710D6E451}">
      <dgm:prSet/>
      <dgm:spPr/>
      <dgm:t>
        <a:bodyPr/>
        <a:lstStyle/>
        <a:p>
          <a:endParaRPr lang="ru-RU"/>
        </a:p>
      </dgm:t>
    </dgm:pt>
    <dgm:pt modelId="{E85E1212-F540-404C-8BA2-41DAE4737D1F}">
      <dgm:prSet phldrT="[Текст]"/>
      <dgm:spPr/>
      <dgm:t>
        <a:bodyPr/>
        <a:lstStyle/>
        <a:p>
          <a:r>
            <a:rPr lang="ru-RU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8</a:t>
          </a:r>
          <a:endParaRPr lang="ru-RU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865F5CD7-7E28-424E-8D5E-C1B52BCA26B4}" type="parTrans" cxnId="{FFCA8873-D650-485E-B837-B7E4D4F3A6D9}">
      <dgm:prSet/>
      <dgm:spPr/>
      <dgm:t>
        <a:bodyPr/>
        <a:lstStyle/>
        <a:p>
          <a:endParaRPr lang="ru-RU"/>
        </a:p>
      </dgm:t>
    </dgm:pt>
    <dgm:pt modelId="{526C5128-D0EB-4BAF-BC98-E9832BF42249}" type="sibTrans" cxnId="{FFCA8873-D650-485E-B837-B7E4D4F3A6D9}">
      <dgm:prSet/>
      <dgm:spPr/>
      <dgm:t>
        <a:bodyPr/>
        <a:lstStyle/>
        <a:p>
          <a:endParaRPr lang="ru-RU"/>
        </a:p>
      </dgm:t>
    </dgm:pt>
    <dgm:pt modelId="{CE2E4969-77F8-400A-A35D-47F0A8FC453D}">
      <dgm:prSet phldrT="[Текст]"/>
      <dgm:spPr/>
      <dgm:t>
        <a:bodyPr/>
        <a:lstStyle/>
        <a:p>
          <a:r>
            <a:rPr lang="ru-RU" dirty="0" smtClean="0"/>
            <a:t>Свидетельства о регистрации программ ЭВМ</a:t>
          </a:r>
          <a:endParaRPr lang="ru-RU" dirty="0"/>
        </a:p>
      </dgm:t>
    </dgm:pt>
    <dgm:pt modelId="{423BC84D-6FB5-4E4D-875D-61021E0E8B49}" type="parTrans" cxnId="{7C4DA9B7-78BF-4A11-8054-8C3D3B26C2D8}">
      <dgm:prSet/>
      <dgm:spPr/>
      <dgm:t>
        <a:bodyPr/>
        <a:lstStyle/>
        <a:p>
          <a:endParaRPr lang="ru-RU"/>
        </a:p>
      </dgm:t>
    </dgm:pt>
    <dgm:pt modelId="{D5CE455E-9989-4BD0-A43A-822DFFA4B7D3}" type="sibTrans" cxnId="{7C4DA9B7-78BF-4A11-8054-8C3D3B26C2D8}">
      <dgm:prSet/>
      <dgm:spPr/>
      <dgm:t>
        <a:bodyPr/>
        <a:lstStyle/>
        <a:p>
          <a:endParaRPr lang="ru-RU"/>
        </a:p>
      </dgm:t>
    </dgm:pt>
    <dgm:pt modelId="{7D4F30D9-6AD3-4BB1-A254-9192E5BF4EFE}" type="pres">
      <dgm:prSet presAssocID="{B716C2BE-D15A-462C-A96A-0A3E43FD8D3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5C278B-C27D-44A5-88D4-0689C63A8264}" type="pres">
      <dgm:prSet presAssocID="{68C27009-0FDE-4752-B941-4F8F59A2CB22}" presName="linNode" presStyleCnt="0"/>
      <dgm:spPr/>
    </dgm:pt>
    <dgm:pt modelId="{9CCC405B-8512-4653-A93C-51A77C644C90}" type="pres">
      <dgm:prSet presAssocID="{68C27009-0FDE-4752-B941-4F8F59A2CB22}" presName="parentText" presStyleLbl="node1" presStyleIdx="0" presStyleCnt="3" custLinFactNeighborX="-30686" custLinFactNeighborY="-1692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10257F-CCDC-47FE-874F-5F90090DFD97}" type="pres">
      <dgm:prSet presAssocID="{68C27009-0FDE-4752-B941-4F8F59A2CB22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5D9D70-07F8-4BF2-92C9-3951EACE7359}" type="pres">
      <dgm:prSet presAssocID="{57717B25-4612-4ABA-9CA1-2289F8BA6527}" presName="sp" presStyleCnt="0"/>
      <dgm:spPr/>
    </dgm:pt>
    <dgm:pt modelId="{25F39801-D48C-45C3-8B3A-7059CD556103}" type="pres">
      <dgm:prSet presAssocID="{2E4E6857-F054-4A9B-88E5-800DC56BB240}" presName="linNode" presStyleCnt="0"/>
      <dgm:spPr/>
    </dgm:pt>
    <dgm:pt modelId="{CEBA97E3-9055-452D-81FD-00BDC91252C0}" type="pres">
      <dgm:prSet presAssocID="{2E4E6857-F054-4A9B-88E5-800DC56BB240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F025D4-664E-406F-B861-696EAA210235}" type="pres">
      <dgm:prSet presAssocID="{2E4E6857-F054-4A9B-88E5-800DC56BB240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1B523E-A3C1-47B9-9919-99C4FD15C6AD}" type="pres">
      <dgm:prSet presAssocID="{08B726A2-786F-412E-BBC8-50C6E458EE7E}" presName="sp" presStyleCnt="0"/>
      <dgm:spPr/>
    </dgm:pt>
    <dgm:pt modelId="{984ACC4B-A1F0-4D38-9D67-393F69694750}" type="pres">
      <dgm:prSet presAssocID="{E85E1212-F540-404C-8BA2-41DAE4737D1F}" presName="linNode" presStyleCnt="0"/>
      <dgm:spPr/>
    </dgm:pt>
    <dgm:pt modelId="{3FE83E9D-0E68-42AF-AC02-DDF9B149D5C1}" type="pres">
      <dgm:prSet presAssocID="{E85E1212-F540-404C-8BA2-41DAE4737D1F}" presName="parentText" presStyleLbl="node1" presStyleIdx="2" presStyleCnt="3" custLinFactNeighborX="-1395" custLinFactNeighborY="-263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1F0459-F5FE-4906-A829-1B90B8B406D1}" type="pres">
      <dgm:prSet presAssocID="{E85E1212-F540-404C-8BA2-41DAE4737D1F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92FD6E-01CE-44B2-91BD-DA1297A19294}" type="presOf" srcId="{CE2E4969-77F8-400A-A35D-47F0A8FC453D}" destId="{2E1F0459-F5FE-4906-A829-1B90B8B406D1}" srcOrd="0" destOrd="0" presId="urn:microsoft.com/office/officeart/2005/8/layout/vList5"/>
    <dgm:cxn modelId="{6F004424-147E-4525-9559-5EE5F5D29317}" type="presOf" srcId="{68C27009-0FDE-4752-B941-4F8F59A2CB22}" destId="{9CCC405B-8512-4653-A93C-51A77C644C90}" srcOrd="0" destOrd="0" presId="urn:microsoft.com/office/officeart/2005/8/layout/vList5"/>
    <dgm:cxn modelId="{BC847BEA-627A-45FD-8A17-0FBD92B7B840}" type="presOf" srcId="{E85E1212-F540-404C-8BA2-41DAE4737D1F}" destId="{3FE83E9D-0E68-42AF-AC02-DDF9B149D5C1}" srcOrd="0" destOrd="0" presId="urn:microsoft.com/office/officeart/2005/8/layout/vList5"/>
    <dgm:cxn modelId="{6AEE47D6-4508-4AC4-AB38-92F5847D9280}" srcId="{B716C2BE-D15A-462C-A96A-0A3E43FD8D3D}" destId="{68C27009-0FDE-4752-B941-4F8F59A2CB22}" srcOrd="0" destOrd="0" parTransId="{821A3E78-F273-4C87-92E5-F3B28A48D714}" sibTransId="{57717B25-4612-4ABA-9CA1-2289F8BA6527}"/>
    <dgm:cxn modelId="{DEE3EF93-F760-46F2-A666-E1ABFB1EDC2C}" type="presOf" srcId="{F41055D9-C443-4671-90B0-7BF238924766}" destId="{6910257F-CCDC-47FE-874F-5F90090DFD97}" srcOrd="0" destOrd="0" presId="urn:microsoft.com/office/officeart/2005/8/layout/vList5"/>
    <dgm:cxn modelId="{4CF634FB-04BA-4331-9967-B09C9E79244E}" srcId="{68C27009-0FDE-4752-B941-4F8F59A2CB22}" destId="{F41055D9-C443-4671-90B0-7BF238924766}" srcOrd="0" destOrd="0" parTransId="{6A4D9D39-4A90-4883-8A63-D3E0C045D021}" sibTransId="{7F076251-0AED-4C41-83DD-E6E06E523767}"/>
    <dgm:cxn modelId="{AFF61DE1-196C-495A-871E-1D6606F3577E}" type="presOf" srcId="{B716C2BE-D15A-462C-A96A-0A3E43FD8D3D}" destId="{7D4F30D9-6AD3-4BB1-A254-9192E5BF4EFE}" srcOrd="0" destOrd="0" presId="urn:microsoft.com/office/officeart/2005/8/layout/vList5"/>
    <dgm:cxn modelId="{7C4DA9B7-78BF-4A11-8054-8C3D3B26C2D8}" srcId="{E85E1212-F540-404C-8BA2-41DAE4737D1F}" destId="{CE2E4969-77F8-400A-A35D-47F0A8FC453D}" srcOrd="0" destOrd="0" parTransId="{423BC84D-6FB5-4E4D-875D-61021E0E8B49}" sibTransId="{D5CE455E-9989-4BD0-A43A-822DFFA4B7D3}"/>
    <dgm:cxn modelId="{DE0CCC09-2927-406E-8B14-7154C018DB06}" type="presOf" srcId="{2E4E6857-F054-4A9B-88E5-800DC56BB240}" destId="{CEBA97E3-9055-452D-81FD-00BDC91252C0}" srcOrd="0" destOrd="0" presId="urn:microsoft.com/office/officeart/2005/8/layout/vList5"/>
    <dgm:cxn modelId="{FFCA8873-D650-485E-B837-B7E4D4F3A6D9}" srcId="{B716C2BE-D15A-462C-A96A-0A3E43FD8D3D}" destId="{E85E1212-F540-404C-8BA2-41DAE4737D1F}" srcOrd="2" destOrd="0" parTransId="{865F5CD7-7E28-424E-8D5E-C1B52BCA26B4}" sibTransId="{526C5128-D0EB-4BAF-BC98-E9832BF42249}"/>
    <dgm:cxn modelId="{21731FF2-9FE4-43A0-8B87-43F710D6E451}" srcId="{2E4E6857-F054-4A9B-88E5-800DC56BB240}" destId="{FFE450A1-59CF-4AA4-9367-6FE6658EB939}" srcOrd="0" destOrd="0" parTransId="{7A36D2E5-97B5-40B1-A731-B0A366ECE5C6}" sibTransId="{1B4A0DAA-A158-4BCA-ABA7-CE0F5B1521A3}"/>
    <dgm:cxn modelId="{D17FD144-FAA6-453E-A22D-DD3A8AAFFEAF}" type="presOf" srcId="{FFE450A1-59CF-4AA4-9367-6FE6658EB939}" destId="{0BF025D4-664E-406F-B861-696EAA210235}" srcOrd="0" destOrd="0" presId="urn:microsoft.com/office/officeart/2005/8/layout/vList5"/>
    <dgm:cxn modelId="{59D791E3-1C94-459B-8323-19573D2A4D5F}" srcId="{B716C2BE-D15A-462C-A96A-0A3E43FD8D3D}" destId="{2E4E6857-F054-4A9B-88E5-800DC56BB240}" srcOrd="1" destOrd="0" parTransId="{77CB470A-22B8-4AD8-9269-B89CB0C373B4}" sibTransId="{08B726A2-786F-412E-BBC8-50C6E458EE7E}"/>
    <dgm:cxn modelId="{AB3B22DE-C622-41FE-956C-C267E70E6837}" type="presParOf" srcId="{7D4F30D9-6AD3-4BB1-A254-9192E5BF4EFE}" destId="{DA5C278B-C27D-44A5-88D4-0689C63A8264}" srcOrd="0" destOrd="0" presId="urn:microsoft.com/office/officeart/2005/8/layout/vList5"/>
    <dgm:cxn modelId="{7B27F550-9071-467E-AE73-A0C1D9CC8A65}" type="presParOf" srcId="{DA5C278B-C27D-44A5-88D4-0689C63A8264}" destId="{9CCC405B-8512-4653-A93C-51A77C644C90}" srcOrd="0" destOrd="0" presId="urn:microsoft.com/office/officeart/2005/8/layout/vList5"/>
    <dgm:cxn modelId="{97DE9ECA-695C-47E9-BD94-0D1B2166AA9A}" type="presParOf" srcId="{DA5C278B-C27D-44A5-88D4-0689C63A8264}" destId="{6910257F-CCDC-47FE-874F-5F90090DFD97}" srcOrd="1" destOrd="0" presId="urn:microsoft.com/office/officeart/2005/8/layout/vList5"/>
    <dgm:cxn modelId="{DFFE6F5D-7F43-4C8C-9AAD-BB4F71E424BF}" type="presParOf" srcId="{7D4F30D9-6AD3-4BB1-A254-9192E5BF4EFE}" destId="{D05D9D70-07F8-4BF2-92C9-3951EACE7359}" srcOrd="1" destOrd="0" presId="urn:microsoft.com/office/officeart/2005/8/layout/vList5"/>
    <dgm:cxn modelId="{660B52E2-C312-4FF7-B2CB-DEBF22DA0E8C}" type="presParOf" srcId="{7D4F30D9-6AD3-4BB1-A254-9192E5BF4EFE}" destId="{25F39801-D48C-45C3-8B3A-7059CD556103}" srcOrd="2" destOrd="0" presId="urn:microsoft.com/office/officeart/2005/8/layout/vList5"/>
    <dgm:cxn modelId="{00C79E96-E672-4515-831C-170BA3C5B6CE}" type="presParOf" srcId="{25F39801-D48C-45C3-8B3A-7059CD556103}" destId="{CEBA97E3-9055-452D-81FD-00BDC91252C0}" srcOrd="0" destOrd="0" presId="urn:microsoft.com/office/officeart/2005/8/layout/vList5"/>
    <dgm:cxn modelId="{3D75BA14-1C5A-4C9A-AFB1-19F54E7D3C76}" type="presParOf" srcId="{25F39801-D48C-45C3-8B3A-7059CD556103}" destId="{0BF025D4-664E-406F-B861-696EAA210235}" srcOrd="1" destOrd="0" presId="urn:microsoft.com/office/officeart/2005/8/layout/vList5"/>
    <dgm:cxn modelId="{76A4312D-00C5-4F5D-8CB5-8C80EF4912FA}" type="presParOf" srcId="{7D4F30D9-6AD3-4BB1-A254-9192E5BF4EFE}" destId="{2D1B523E-A3C1-47B9-9919-99C4FD15C6AD}" srcOrd="3" destOrd="0" presId="urn:microsoft.com/office/officeart/2005/8/layout/vList5"/>
    <dgm:cxn modelId="{874DBA52-A12A-4B2D-91D3-0071F956386D}" type="presParOf" srcId="{7D4F30D9-6AD3-4BB1-A254-9192E5BF4EFE}" destId="{984ACC4B-A1F0-4D38-9D67-393F69694750}" srcOrd="4" destOrd="0" presId="urn:microsoft.com/office/officeart/2005/8/layout/vList5"/>
    <dgm:cxn modelId="{F73A4E0A-9398-4768-B7CA-03FFBF2B9108}" type="presParOf" srcId="{984ACC4B-A1F0-4D38-9D67-393F69694750}" destId="{3FE83E9D-0E68-42AF-AC02-DDF9B149D5C1}" srcOrd="0" destOrd="0" presId="urn:microsoft.com/office/officeart/2005/8/layout/vList5"/>
    <dgm:cxn modelId="{DBEA08F4-2429-4D8F-BDF7-E1E2F7DF2D7A}" type="presParOf" srcId="{984ACC4B-A1F0-4D38-9D67-393F69694750}" destId="{2E1F0459-F5FE-4906-A829-1B90B8B406D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3237B2-4BEB-4EFD-81AC-17F974598EF0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363DE10-C550-49F6-91D2-9496416C8A9E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Публикации в центральных журналах</a:t>
          </a:r>
          <a:endParaRPr lang="ru-RU" dirty="0"/>
        </a:p>
      </dgm:t>
    </dgm:pt>
    <dgm:pt modelId="{B459E4DE-D91F-4F5C-8D74-56077844D881}" type="parTrans" cxnId="{473DCE10-6089-47BC-813E-48823CF780D4}">
      <dgm:prSet/>
      <dgm:spPr/>
      <dgm:t>
        <a:bodyPr/>
        <a:lstStyle/>
        <a:p>
          <a:endParaRPr lang="ru-RU"/>
        </a:p>
      </dgm:t>
    </dgm:pt>
    <dgm:pt modelId="{BD91E2C8-C998-4D9E-A189-EEA1D9CF57A7}" type="sibTrans" cxnId="{473DCE10-6089-47BC-813E-48823CF780D4}">
      <dgm:prSet/>
      <dgm:spPr/>
      <dgm:t>
        <a:bodyPr/>
        <a:lstStyle/>
        <a:p>
          <a:endParaRPr lang="ru-RU"/>
        </a:p>
      </dgm:t>
    </dgm:pt>
    <dgm:pt modelId="{D207FCF2-A3CE-49C8-A908-3889528E0BC2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 smtClean="0"/>
            <a:t>2010 г. – 17шт</a:t>
          </a:r>
          <a:endParaRPr lang="ru-RU" dirty="0"/>
        </a:p>
      </dgm:t>
    </dgm:pt>
    <dgm:pt modelId="{70371818-38E6-4E6A-BC03-522E51085478}" type="parTrans" cxnId="{F35B0AC6-D7E7-494F-AB04-10B76C0FF270}">
      <dgm:prSet/>
      <dgm:spPr/>
      <dgm:t>
        <a:bodyPr/>
        <a:lstStyle/>
        <a:p>
          <a:endParaRPr lang="ru-RU"/>
        </a:p>
      </dgm:t>
    </dgm:pt>
    <dgm:pt modelId="{C1DE9905-D7E7-4BC3-B10F-7E55DC02306E}" type="sibTrans" cxnId="{F35B0AC6-D7E7-494F-AB04-10B76C0FF270}">
      <dgm:prSet/>
      <dgm:spPr/>
      <dgm:t>
        <a:bodyPr/>
        <a:lstStyle/>
        <a:p>
          <a:endParaRPr lang="ru-RU"/>
        </a:p>
      </dgm:t>
    </dgm:pt>
    <dgm:pt modelId="{685D425D-69A6-4C75-8A18-4D8C44BC3883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 smtClean="0"/>
            <a:t>2011 г. – 13шт</a:t>
          </a:r>
          <a:endParaRPr lang="ru-RU" dirty="0"/>
        </a:p>
      </dgm:t>
    </dgm:pt>
    <dgm:pt modelId="{388C26C0-0D89-487A-9416-A52D9715E203}" type="parTrans" cxnId="{E5CBC2FD-F6D3-4CA1-91C9-096DA8267235}">
      <dgm:prSet/>
      <dgm:spPr/>
      <dgm:t>
        <a:bodyPr/>
        <a:lstStyle/>
        <a:p>
          <a:endParaRPr lang="ru-RU"/>
        </a:p>
      </dgm:t>
    </dgm:pt>
    <dgm:pt modelId="{4E6725F4-F1C5-4BF1-88F6-BCD305297C11}" type="sibTrans" cxnId="{E5CBC2FD-F6D3-4CA1-91C9-096DA8267235}">
      <dgm:prSet/>
      <dgm:spPr/>
      <dgm:t>
        <a:bodyPr/>
        <a:lstStyle/>
        <a:p>
          <a:endParaRPr lang="ru-RU"/>
        </a:p>
      </dgm:t>
    </dgm:pt>
    <dgm:pt modelId="{23F22E9C-5AC1-4998-B3FF-50193DAA2BCA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 smtClean="0"/>
            <a:t>2012 г. – 16шт</a:t>
          </a:r>
          <a:endParaRPr lang="ru-RU" dirty="0"/>
        </a:p>
      </dgm:t>
    </dgm:pt>
    <dgm:pt modelId="{1C238278-ADB9-4B52-A31A-9A64B436CAE1}" type="parTrans" cxnId="{A41234A2-B27E-4163-A5B2-281877EB0FAF}">
      <dgm:prSet/>
      <dgm:spPr/>
      <dgm:t>
        <a:bodyPr/>
        <a:lstStyle/>
        <a:p>
          <a:endParaRPr lang="ru-RU"/>
        </a:p>
      </dgm:t>
    </dgm:pt>
    <dgm:pt modelId="{A660836F-4194-4936-869E-150C63502397}" type="sibTrans" cxnId="{A41234A2-B27E-4163-A5B2-281877EB0FAF}">
      <dgm:prSet/>
      <dgm:spPr/>
      <dgm:t>
        <a:bodyPr/>
        <a:lstStyle/>
        <a:p>
          <a:endParaRPr lang="ru-RU"/>
        </a:p>
      </dgm:t>
    </dgm:pt>
    <dgm:pt modelId="{F6CFCEBD-4C2F-4A39-AE2E-00E3F29A8DF7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 smtClean="0"/>
            <a:t>2014 г. – 31шт</a:t>
          </a:r>
          <a:endParaRPr lang="ru-RU" dirty="0"/>
        </a:p>
      </dgm:t>
    </dgm:pt>
    <dgm:pt modelId="{31CEC222-08EC-445F-B288-2067EE2BF411}" type="parTrans" cxnId="{4074B899-9C3F-42F6-B082-CD331AE2E223}">
      <dgm:prSet/>
      <dgm:spPr/>
      <dgm:t>
        <a:bodyPr/>
        <a:lstStyle/>
        <a:p>
          <a:endParaRPr lang="ru-RU"/>
        </a:p>
      </dgm:t>
    </dgm:pt>
    <dgm:pt modelId="{0B58FE7F-1340-4CC3-B523-E28BB5BA940C}" type="sibTrans" cxnId="{4074B899-9C3F-42F6-B082-CD331AE2E223}">
      <dgm:prSet/>
      <dgm:spPr/>
      <dgm:t>
        <a:bodyPr/>
        <a:lstStyle/>
        <a:p>
          <a:endParaRPr lang="ru-RU"/>
        </a:p>
      </dgm:t>
    </dgm:pt>
    <dgm:pt modelId="{CF5E2D3E-CA4F-494B-BF5D-D1B9572344AB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 smtClean="0"/>
            <a:t>2013 г. – 21шт</a:t>
          </a:r>
          <a:endParaRPr lang="ru-RU" dirty="0"/>
        </a:p>
      </dgm:t>
    </dgm:pt>
    <dgm:pt modelId="{F6AFD926-38C4-4BAF-B46F-10B476E944A5}" type="parTrans" cxnId="{ED4F8FEC-78B4-4A21-A55C-8A497D9856A9}">
      <dgm:prSet/>
      <dgm:spPr/>
      <dgm:t>
        <a:bodyPr/>
        <a:lstStyle/>
        <a:p>
          <a:endParaRPr lang="ru-RU"/>
        </a:p>
      </dgm:t>
    </dgm:pt>
    <dgm:pt modelId="{5DEA7D82-3CA2-464F-88E7-4B572879B4E8}" type="sibTrans" cxnId="{ED4F8FEC-78B4-4A21-A55C-8A497D9856A9}">
      <dgm:prSet/>
      <dgm:spPr/>
      <dgm:t>
        <a:bodyPr/>
        <a:lstStyle/>
        <a:p>
          <a:endParaRPr lang="ru-RU"/>
        </a:p>
      </dgm:t>
    </dgm:pt>
    <dgm:pt modelId="{59359AA6-A361-43AD-9B96-897EE348A65F}" type="pres">
      <dgm:prSet presAssocID="{1D3237B2-4BEB-4EFD-81AC-17F974598EF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AD3909-B6FA-4D8C-BF3C-E209868779F2}" type="pres">
      <dgm:prSet presAssocID="{5363DE10-C550-49F6-91D2-9496416C8A9E}" presName="root1" presStyleCnt="0"/>
      <dgm:spPr/>
    </dgm:pt>
    <dgm:pt modelId="{6D6CFCAD-F6D7-480D-862C-34FB45688D00}" type="pres">
      <dgm:prSet presAssocID="{5363DE10-C550-49F6-91D2-9496416C8A9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5CDB24-AB1E-44DE-88BB-188FB98F9427}" type="pres">
      <dgm:prSet presAssocID="{5363DE10-C550-49F6-91D2-9496416C8A9E}" presName="level2hierChild" presStyleCnt="0"/>
      <dgm:spPr/>
    </dgm:pt>
    <dgm:pt modelId="{5A66C8F9-445A-4AC6-A6CF-51C60C419806}" type="pres">
      <dgm:prSet presAssocID="{70371818-38E6-4E6A-BC03-522E51085478}" presName="conn2-1" presStyleLbl="parChTrans1D2" presStyleIdx="0" presStyleCnt="5"/>
      <dgm:spPr/>
      <dgm:t>
        <a:bodyPr/>
        <a:lstStyle/>
        <a:p>
          <a:endParaRPr lang="ru-RU"/>
        </a:p>
      </dgm:t>
    </dgm:pt>
    <dgm:pt modelId="{C25DB24C-84C2-4DC9-B1EA-90B662C0B864}" type="pres">
      <dgm:prSet presAssocID="{70371818-38E6-4E6A-BC03-522E51085478}" presName="connTx" presStyleLbl="parChTrans1D2" presStyleIdx="0" presStyleCnt="5"/>
      <dgm:spPr/>
      <dgm:t>
        <a:bodyPr/>
        <a:lstStyle/>
        <a:p>
          <a:endParaRPr lang="ru-RU"/>
        </a:p>
      </dgm:t>
    </dgm:pt>
    <dgm:pt modelId="{5D5E9328-DAF0-45EB-B33D-F6F24624AE62}" type="pres">
      <dgm:prSet presAssocID="{D207FCF2-A3CE-49C8-A908-3889528E0BC2}" presName="root2" presStyleCnt="0"/>
      <dgm:spPr/>
    </dgm:pt>
    <dgm:pt modelId="{F4CCA3A1-3AEC-485E-8185-6B10A02E70D0}" type="pres">
      <dgm:prSet presAssocID="{D207FCF2-A3CE-49C8-A908-3889528E0BC2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259223-6C7B-4859-BC62-741053AD346A}" type="pres">
      <dgm:prSet presAssocID="{D207FCF2-A3CE-49C8-A908-3889528E0BC2}" presName="level3hierChild" presStyleCnt="0"/>
      <dgm:spPr/>
    </dgm:pt>
    <dgm:pt modelId="{88F9EBF4-FB61-4B1F-8390-178AE0995728}" type="pres">
      <dgm:prSet presAssocID="{388C26C0-0D89-487A-9416-A52D9715E203}" presName="conn2-1" presStyleLbl="parChTrans1D2" presStyleIdx="1" presStyleCnt="5"/>
      <dgm:spPr/>
      <dgm:t>
        <a:bodyPr/>
        <a:lstStyle/>
        <a:p>
          <a:endParaRPr lang="ru-RU"/>
        </a:p>
      </dgm:t>
    </dgm:pt>
    <dgm:pt modelId="{AE587EDF-4413-4275-942E-8BA94760E3EB}" type="pres">
      <dgm:prSet presAssocID="{388C26C0-0D89-487A-9416-A52D9715E203}" presName="connTx" presStyleLbl="parChTrans1D2" presStyleIdx="1" presStyleCnt="5"/>
      <dgm:spPr/>
      <dgm:t>
        <a:bodyPr/>
        <a:lstStyle/>
        <a:p>
          <a:endParaRPr lang="ru-RU"/>
        </a:p>
      </dgm:t>
    </dgm:pt>
    <dgm:pt modelId="{9B82304D-8D63-43F4-BC7F-EA00584FB808}" type="pres">
      <dgm:prSet presAssocID="{685D425D-69A6-4C75-8A18-4D8C44BC3883}" presName="root2" presStyleCnt="0"/>
      <dgm:spPr/>
    </dgm:pt>
    <dgm:pt modelId="{6344051C-C629-4696-BF11-1A85D848929D}" type="pres">
      <dgm:prSet presAssocID="{685D425D-69A6-4C75-8A18-4D8C44BC3883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4F31F94-5AB1-4012-AC08-A91CC7E5C578}" type="pres">
      <dgm:prSet presAssocID="{685D425D-69A6-4C75-8A18-4D8C44BC3883}" presName="level3hierChild" presStyleCnt="0"/>
      <dgm:spPr/>
    </dgm:pt>
    <dgm:pt modelId="{08E68CCF-10BB-4FE8-B78E-2F2849462A0F}" type="pres">
      <dgm:prSet presAssocID="{1C238278-ADB9-4B52-A31A-9A64B436CAE1}" presName="conn2-1" presStyleLbl="parChTrans1D2" presStyleIdx="2" presStyleCnt="5"/>
      <dgm:spPr/>
      <dgm:t>
        <a:bodyPr/>
        <a:lstStyle/>
        <a:p>
          <a:endParaRPr lang="ru-RU"/>
        </a:p>
      </dgm:t>
    </dgm:pt>
    <dgm:pt modelId="{373098CC-BDAB-44C4-A1D8-7CBAEFBF0B7D}" type="pres">
      <dgm:prSet presAssocID="{1C238278-ADB9-4B52-A31A-9A64B436CAE1}" presName="connTx" presStyleLbl="parChTrans1D2" presStyleIdx="2" presStyleCnt="5"/>
      <dgm:spPr/>
      <dgm:t>
        <a:bodyPr/>
        <a:lstStyle/>
        <a:p>
          <a:endParaRPr lang="ru-RU"/>
        </a:p>
      </dgm:t>
    </dgm:pt>
    <dgm:pt modelId="{CB35CE24-095B-4182-9A27-FAE2F8BFA986}" type="pres">
      <dgm:prSet presAssocID="{23F22E9C-5AC1-4998-B3FF-50193DAA2BCA}" presName="root2" presStyleCnt="0"/>
      <dgm:spPr/>
    </dgm:pt>
    <dgm:pt modelId="{D1B71F3B-1730-4C52-9DE7-A7240CB33C64}" type="pres">
      <dgm:prSet presAssocID="{23F22E9C-5AC1-4998-B3FF-50193DAA2BCA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A355F8-1DF9-423B-81F8-94C009A0EA78}" type="pres">
      <dgm:prSet presAssocID="{23F22E9C-5AC1-4998-B3FF-50193DAA2BCA}" presName="level3hierChild" presStyleCnt="0"/>
      <dgm:spPr/>
    </dgm:pt>
    <dgm:pt modelId="{33D35C5B-F0F9-4907-AACE-DE523577462A}" type="pres">
      <dgm:prSet presAssocID="{F6AFD926-38C4-4BAF-B46F-10B476E944A5}" presName="conn2-1" presStyleLbl="parChTrans1D2" presStyleIdx="3" presStyleCnt="5"/>
      <dgm:spPr/>
      <dgm:t>
        <a:bodyPr/>
        <a:lstStyle/>
        <a:p>
          <a:endParaRPr lang="ru-RU"/>
        </a:p>
      </dgm:t>
    </dgm:pt>
    <dgm:pt modelId="{D4F7AB75-6613-4119-BFD6-7167F35205A1}" type="pres">
      <dgm:prSet presAssocID="{F6AFD926-38C4-4BAF-B46F-10B476E944A5}" presName="connTx" presStyleLbl="parChTrans1D2" presStyleIdx="3" presStyleCnt="5"/>
      <dgm:spPr/>
      <dgm:t>
        <a:bodyPr/>
        <a:lstStyle/>
        <a:p>
          <a:endParaRPr lang="ru-RU"/>
        </a:p>
      </dgm:t>
    </dgm:pt>
    <dgm:pt modelId="{5F11D3F7-87EF-4403-BA3B-18FCEE325640}" type="pres">
      <dgm:prSet presAssocID="{CF5E2D3E-CA4F-494B-BF5D-D1B9572344AB}" presName="root2" presStyleCnt="0"/>
      <dgm:spPr/>
    </dgm:pt>
    <dgm:pt modelId="{6D3AF4A7-9BCA-49C3-A5CB-6F3C6F315CEE}" type="pres">
      <dgm:prSet presAssocID="{CF5E2D3E-CA4F-494B-BF5D-D1B9572344AB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CFB401B-3E72-4EE1-8959-4F637E6E8C8A}" type="pres">
      <dgm:prSet presAssocID="{CF5E2D3E-CA4F-494B-BF5D-D1B9572344AB}" presName="level3hierChild" presStyleCnt="0"/>
      <dgm:spPr/>
    </dgm:pt>
    <dgm:pt modelId="{863DDE96-D0B7-4573-9A63-43E71622C6D4}" type="pres">
      <dgm:prSet presAssocID="{31CEC222-08EC-445F-B288-2067EE2BF411}" presName="conn2-1" presStyleLbl="parChTrans1D2" presStyleIdx="4" presStyleCnt="5"/>
      <dgm:spPr/>
      <dgm:t>
        <a:bodyPr/>
        <a:lstStyle/>
        <a:p>
          <a:endParaRPr lang="ru-RU"/>
        </a:p>
      </dgm:t>
    </dgm:pt>
    <dgm:pt modelId="{5D49E5CA-E146-4AF7-AAD7-F966C94C10B1}" type="pres">
      <dgm:prSet presAssocID="{31CEC222-08EC-445F-B288-2067EE2BF411}" presName="connTx" presStyleLbl="parChTrans1D2" presStyleIdx="4" presStyleCnt="5"/>
      <dgm:spPr/>
      <dgm:t>
        <a:bodyPr/>
        <a:lstStyle/>
        <a:p>
          <a:endParaRPr lang="ru-RU"/>
        </a:p>
      </dgm:t>
    </dgm:pt>
    <dgm:pt modelId="{A14B46BF-60DD-43C2-B365-AC41637E0CBC}" type="pres">
      <dgm:prSet presAssocID="{F6CFCEBD-4C2F-4A39-AE2E-00E3F29A8DF7}" presName="root2" presStyleCnt="0"/>
      <dgm:spPr/>
    </dgm:pt>
    <dgm:pt modelId="{DE9E9564-05A7-4387-AE36-BFB17B663A67}" type="pres">
      <dgm:prSet presAssocID="{F6CFCEBD-4C2F-4A39-AE2E-00E3F29A8DF7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C01AAEE-6768-4817-B302-1746F503CB70}" type="pres">
      <dgm:prSet presAssocID="{F6CFCEBD-4C2F-4A39-AE2E-00E3F29A8DF7}" presName="level3hierChild" presStyleCnt="0"/>
      <dgm:spPr/>
    </dgm:pt>
  </dgm:ptLst>
  <dgm:cxnLst>
    <dgm:cxn modelId="{FC5CE837-56FD-481A-A5C6-A5429D35D34A}" type="presOf" srcId="{685D425D-69A6-4C75-8A18-4D8C44BC3883}" destId="{6344051C-C629-4696-BF11-1A85D848929D}" srcOrd="0" destOrd="0" presId="urn:microsoft.com/office/officeart/2008/layout/HorizontalMultiLevelHierarchy"/>
    <dgm:cxn modelId="{F51F29C3-76A9-419D-BA61-546910A0789F}" type="presOf" srcId="{70371818-38E6-4E6A-BC03-522E51085478}" destId="{C25DB24C-84C2-4DC9-B1EA-90B662C0B864}" srcOrd="1" destOrd="0" presId="urn:microsoft.com/office/officeart/2008/layout/HorizontalMultiLevelHierarchy"/>
    <dgm:cxn modelId="{F9E40855-DCD0-42E4-9073-144D21FCC510}" type="presOf" srcId="{F6AFD926-38C4-4BAF-B46F-10B476E944A5}" destId="{33D35C5B-F0F9-4907-AACE-DE523577462A}" srcOrd="0" destOrd="0" presId="urn:microsoft.com/office/officeart/2008/layout/HorizontalMultiLevelHierarchy"/>
    <dgm:cxn modelId="{F35B0AC6-D7E7-494F-AB04-10B76C0FF270}" srcId="{5363DE10-C550-49F6-91D2-9496416C8A9E}" destId="{D207FCF2-A3CE-49C8-A908-3889528E0BC2}" srcOrd="0" destOrd="0" parTransId="{70371818-38E6-4E6A-BC03-522E51085478}" sibTransId="{C1DE9905-D7E7-4BC3-B10F-7E55DC02306E}"/>
    <dgm:cxn modelId="{65D39B41-F24F-45B6-AC01-AC6CDF04D06A}" type="presOf" srcId="{31CEC222-08EC-445F-B288-2067EE2BF411}" destId="{863DDE96-D0B7-4573-9A63-43E71622C6D4}" srcOrd="0" destOrd="0" presId="urn:microsoft.com/office/officeart/2008/layout/HorizontalMultiLevelHierarchy"/>
    <dgm:cxn modelId="{65AF56E7-7486-415F-A741-50914C3CA999}" type="presOf" srcId="{D207FCF2-A3CE-49C8-A908-3889528E0BC2}" destId="{F4CCA3A1-3AEC-485E-8185-6B10A02E70D0}" srcOrd="0" destOrd="0" presId="urn:microsoft.com/office/officeart/2008/layout/HorizontalMultiLevelHierarchy"/>
    <dgm:cxn modelId="{92AD50E7-82AF-40ED-89DB-FDDD30319EE7}" type="presOf" srcId="{1C238278-ADB9-4B52-A31A-9A64B436CAE1}" destId="{08E68CCF-10BB-4FE8-B78E-2F2849462A0F}" srcOrd="0" destOrd="0" presId="urn:microsoft.com/office/officeart/2008/layout/HorizontalMultiLevelHierarchy"/>
    <dgm:cxn modelId="{9400A0F8-8BF2-41BB-ACA2-9207EA40BE74}" type="presOf" srcId="{5363DE10-C550-49F6-91D2-9496416C8A9E}" destId="{6D6CFCAD-F6D7-480D-862C-34FB45688D00}" srcOrd="0" destOrd="0" presId="urn:microsoft.com/office/officeart/2008/layout/HorizontalMultiLevelHierarchy"/>
    <dgm:cxn modelId="{1D1405C6-1DD2-4D9F-A25E-8410EB6B5111}" type="presOf" srcId="{23F22E9C-5AC1-4998-B3FF-50193DAA2BCA}" destId="{D1B71F3B-1730-4C52-9DE7-A7240CB33C64}" srcOrd="0" destOrd="0" presId="urn:microsoft.com/office/officeart/2008/layout/HorizontalMultiLevelHierarchy"/>
    <dgm:cxn modelId="{E2882762-1BAE-48E2-AE0E-FB5BF2824F03}" type="presOf" srcId="{1D3237B2-4BEB-4EFD-81AC-17F974598EF0}" destId="{59359AA6-A361-43AD-9B96-897EE348A65F}" srcOrd="0" destOrd="0" presId="urn:microsoft.com/office/officeart/2008/layout/HorizontalMultiLevelHierarchy"/>
    <dgm:cxn modelId="{8AE83BDD-C045-4C66-B36A-EBE28F62E663}" type="presOf" srcId="{31CEC222-08EC-445F-B288-2067EE2BF411}" destId="{5D49E5CA-E146-4AF7-AAD7-F966C94C10B1}" srcOrd="1" destOrd="0" presId="urn:microsoft.com/office/officeart/2008/layout/HorizontalMultiLevelHierarchy"/>
    <dgm:cxn modelId="{A41234A2-B27E-4163-A5B2-281877EB0FAF}" srcId="{5363DE10-C550-49F6-91D2-9496416C8A9E}" destId="{23F22E9C-5AC1-4998-B3FF-50193DAA2BCA}" srcOrd="2" destOrd="0" parTransId="{1C238278-ADB9-4B52-A31A-9A64B436CAE1}" sibTransId="{A660836F-4194-4936-869E-150C63502397}"/>
    <dgm:cxn modelId="{473DCE10-6089-47BC-813E-48823CF780D4}" srcId="{1D3237B2-4BEB-4EFD-81AC-17F974598EF0}" destId="{5363DE10-C550-49F6-91D2-9496416C8A9E}" srcOrd="0" destOrd="0" parTransId="{B459E4DE-D91F-4F5C-8D74-56077844D881}" sibTransId="{BD91E2C8-C998-4D9E-A189-EEA1D9CF57A7}"/>
    <dgm:cxn modelId="{57FD22E7-D6C7-4558-A2DF-6D3FD4A5BCD2}" type="presOf" srcId="{F6AFD926-38C4-4BAF-B46F-10B476E944A5}" destId="{D4F7AB75-6613-4119-BFD6-7167F35205A1}" srcOrd="1" destOrd="0" presId="urn:microsoft.com/office/officeart/2008/layout/HorizontalMultiLevelHierarchy"/>
    <dgm:cxn modelId="{A49A7CD8-1FDB-4F1E-8C9C-BA2EF0525EFC}" type="presOf" srcId="{388C26C0-0D89-487A-9416-A52D9715E203}" destId="{AE587EDF-4413-4275-942E-8BA94760E3EB}" srcOrd="1" destOrd="0" presId="urn:microsoft.com/office/officeart/2008/layout/HorizontalMultiLevelHierarchy"/>
    <dgm:cxn modelId="{E5CBC2FD-F6D3-4CA1-91C9-096DA8267235}" srcId="{5363DE10-C550-49F6-91D2-9496416C8A9E}" destId="{685D425D-69A6-4C75-8A18-4D8C44BC3883}" srcOrd="1" destOrd="0" parTransId="{388C26C0-0D89-487A-9416-A52D9715E203}" sibTransId="{4E6725F4-F1C5-4BF1-88F6-BCD305297C11}"/>
    <dgm:cxn modelId="{DA10D6A7-CDD3-4FB9-B466-95A6D6937282}" type="presOf" srcId="{388C26C0-0D89-487A-9416-A52D9715E203}" destId="{88F9EBF4-FB61-4B1F-8390-178AE0995728}" srcOrd="0" destOrd="0" presId="urn:microsoft.com/office/officeart/2008/layout/HorizontalMultiLevelHierarchy"/>
    <dgm:cxn modelId="{11B515B2-D398-4B85-B825-F122EB9B6A07}" type="presOf" srcId="{F6CFCEBD-4C2F-4A39-AE2E-00E3F29A8DF7}" destId="{DE9E9564-05A7-4387-AE36-BFB17B663A67}" srcOrd="0" destOrd="0" presId="urn:microsoft.com/office/officeart/2008/layout/HorizontalMultiLevelHierarchy"/>
    <dgm:cxn modelId="{4074B899-9C3F-42F6-B082-CD331AE2E223}" srcId="{5363DE10-C550-49F6-91D2-9496416C8A9E}" destId="{F6CFCEBD-4C2F-4A39-AE2E-00E3F29A8DF7}" srcOrd="4" destOrd="0" parTransId="{31CEC222-08EC-445F-B288-2067EE2BF411}" sibTransId="{0B58FE7F-1340-4CC3-B523-E28BB5BA940C}"/>
    <dgm:cxn modelId="{3CB6245C-6425-4503-B164-33A4D84EF5A8}" type="presOf" srcId="{70371818-38E6-4E6A-BC03-522E51085478}" destId="{5A66C8F9-445A-4AC6-A6CF-51C60C419806}" srcOrd="0" destOrd="0" presId="urn:microsoft.com/office/officeart/2008/layout/HorizontalMultiLevelHierarchy"/>
    <dgm:cxn modelId="{ED4F8FEC-78B4-4A21-A55C-8A497D9856A9}" srcId="{5363DE10-C550-49F6-91D2-9496416C8A9E}" destId="{CF5E2D3E-CA4F-494B-BF5D-D1B9572344AB}" srcOrd="3" destOrd="0" parTransId="{F6AFD926-38C4-4BAF-B46F-10B476E944A5}" sibTransId="{5DEA7D82-3CA2-464F-88E7-4B572879B4E8}"/>
    <dgm:cxn modelId="{C721F335-6D02-450B-8F80-D65AAADCB910}" type="presOf" srcId="{CF5E2D3E-CA4F-494B-BF5D-D1B9572344AB}" destId="{6D3AF4A7-9BCA-49C3-A5CB-6F3C6F315CEE}" srcOrd="0" destOrd="0" presId="urn:microsoft.com/office/officeart/2008/layout/HorizontalMultiLevelHierarchy"/>
    <dgm:cxn modelId="{74B46E88-AE4F-49D6-BDBA-B38CE6253E70}" type="presOf" srcId="{1C238278-ADB9-4B52-A31A-9A64B436CAE1}" destId="{373098CC-BDAB-44C4-A1D8-7CBAEFBF0B7D}" srcOrd="1" destOrd="0" presId="urn:microsoft.com/office/officeart/2008/layout/HorizontalMultiLevelHierarchy"/>
    <dgm:cxn modelId="{4365E183-4C12-4D6F-A308-40EE4B325B39}" type="presParOf" srcId="{59359AA6-A361-43AD-9B96-897EE348A65F}" destId="{A6AD3909-B6FA-4D8C-BF3C-E209868779F2}" srcOrd="0" destOrd="0" presId="urn:microsoft.com/office/officeart/2008/layout/HorizontalMultiLevelHierarchy"/>
    <dgm:cxn modelId="{50FD0446-9B3E-4F97-9B68-E366DA5B8195}" type="presParOf" srcId="{A6AD3909-B6FA-4D8C-BF3C-E209868779F2}" destId="{6D6CFCAD-F6D7-480D-862C-34FB45688D00}" srcOrd="0" destOrd="0" presId="urn:microsoft.com/office/officeart/2008/layout/HorizontalMultiLevelHierarchy"/>
    <dgm:cxn modelId="{76524DFD-2B82-4D82-AB54-01A1AA5AEA21}" type="presParOf" srcId="{A6AD3909-B6FA-4D8C-BF3C-E209868779F2}" destId="{725CDB24-AB1E-44DE-88BB-188FB98F9427}" srcOrd="1" destOrd="0" presId="urn:microsoft.com/office/officeart/2008/layout/HorizontalMultiLevelHierarchy"/>
    <dgm:cxn modelId="{E00D3F8C-9A7B-42BD-A52E-696DA9E0B082}" type="presParOf" srcId="{725CDB24-AB1E-44DE-88BB-188FB98F9427}" destId="{5A66C8F9-445A-4AC6-A6CF-51C60C419806}" srcOrd="0" destOrd="0" presId="urn:microsoft.com/office/officeart/2008/layout/HorizontalMultiLevelHierarchy"/>
    <dgm:cxn modelId="{7583F5E2-AC1D-4304-9F61-D17AB6624F13}" type="presParOf" srcId="{5A66C8F9-445A-4AC6-A6CF-51C60C419806}" destId="{C25DB24C-84C2-4DC9-B1EA-90B662C0B864}" srcOrd="0" destOrd="0" presId="urn:microsoft.com/office/officeart/2008/layout/HorizontalMultiLevelHierarchy"/>
    <dgm:cxn modelId="{B6D2AF3A-FCA5-4FC6-8BFD-8167C32D8F01}" type="presParOf" srcId="{725CDB24-AB1E-44DE-88BB-188FB98F9427}" destId="{5D5E9328-DAF0-45EB-B33D-F6F24624AE62}" srcOrd="1" destOrd="0" presId="urn:microsoft.com/office/officeart/2008/layout/HorizontalMultiLevelHierarchy"/>
    <dgm:cxn modelId="{AEFF7297-BFCF-4458-8E8C-F8EB3A6101B7}" type="presParOf" srcId="{5D5E9328-DAF0-45EB-B33D-F6F24624AE62}" destId="{F4CCA3A1-3AEC-485E-8185-6B10A02E70D0}" srcOrd="0" destOrd="0" presId="urn:microsoft.com/office/officeart/2008/layout/HorizontalMultiLevelHierarchy"/>
    <dgm:cxn modelId="{948C856F-2580-49E8-904A-F487B17AFBBE}" type="presParOf" srcId="{5D5E9328-DAF0-45EB-B33D-F6F24624AE62}" destId="{20259223-6C7B-4859-BC62-741053AD346A}" srcOrd="1" destOrd="0" presId="urn:microsoft.com/office/officeart/2008/layout/HorizontalMultiLevelHierarchy"/>
    <dgm:cxn modelId="{A04D5761-9D3A-4FAF-9624-BCE691DEFD3D}" type="presParOf" srcId="{725CDB24-AB1E-44DE-88BB-188FB98F9427}" destId="{88F9EBF4-FB61-4B1F-8390-178AE0995728}" srcOrd="2" destOrd="0" presId="urn:microsoft.com/office/officeart/2008/layout/HorizontalMultiLevelHierarchy"/>
    <dgm:cxn modelId="{5F467401-EC1F-4F6E-978E-F771C56A93E1}" type="presParOf" srcId="{88F9EBF4-FB61-4B1F-8390-178AE0995728}" destId="{AE587EDF-4413-4275-942E-8BA94760E3EB}" srcOrd="0" destOrd="0" presId="urn:microsoft.com/office/officeart/2008/layout/HorizontalMultiLevelHierarchy"/>
    <dgm:cxn modelId="{865BCD8D-ECFA-4ACE-B3DE-E010574066EB}" type="presParOf" srcId="{725CDB24-AB1E-44DE-88BB-188FB98F9427}" destId="{9B82304D-8D63-43F4-BC7F-EA00584FB808}" srcOrd="3" destOrd="0" presId="urn:microsoft.com/office/officeart/2008/layout/HorizontalMultiLevelHierarchy"/>
    <dgm:cxn modelId="{5DD4CC86-28E5-42B9-A9C6-6F130B3B1E2B}" type="presParOf" srcId="{9B82304D-8D63-43F4-BC7F-EA00584FB808}" destId="{6344051C-C629-4696-BF11-1A85D848929D}" srcOrd="0" destOrd="0" presId="urn:microsoft.com/office/officeart/2008/layout/HorizontalMultiLevelHierarchy"/>
    <dgm:cxn modelId="{E7AA27B8-F337-4724-9EFA-0806680A7E8C}" type="presParOf" srcId="{9B82304D-8D63-43F4-BC7F-EA00584FB808}" destId="{74F31F94-5AB1-4012-AC08-A91CC7E5C578}" srcOrd="1" destOrd="0" presId="urn:microsoft.com/office/officeart/2008/layout/HorizontalMultiLevelHierarchy"/>
    <dgm:cxn modelId="{F693BB0E-2EF6-450D-A520-9E85F944C7EB}" type="presParOf" srcId="{725CDB24-AB1E-44DE-88BB-188FB98F9427}" destId="{08E68CCF-10BB-4FE8-B78E-2F2849462A0F}" srcOrd="4" destOrd="0" presId="urn:microsoft.com/office/officeart/2008/layout/HorizontalMultiLevelHierarchy"/>
    <dgm:cxn modelId="{317D870C-9AED-4D7E-A81A-9F36D4A9DDDF}" type="presParOf" srcId="{08E68CCF-10BB-4FE8-B78E-2F2849462A0F}" destId="{373098CC-BDAB-44C4-A1D8-7CBAEFBF0B7D}" srcOrd="0" destOrd="0" presId="urn:microsoft.com/office/officeart/2008/layout/HorizontalMultiLevelHierarchy"/>
    <dgm:cxn modelId="{48758110-97EC-48EC-B91F-A3A5818FC5DD}" type="presParOf" srcId="{725CDB24-AB1E-44DE-88BB-188FB98F9427}" destId="{CB35CE24-095B-4182-9A27-FAE2F8BFA986}" srcOrd="5" destOrd="0" presId="urn:microsoft.com/office/officeart/2008/layout/HorizontalMultiLevelHierarchy"/>
    <dgm:cxn modelId="{C506F1E8-2137-4563-BDE5-3D7F2A130E3F}" type="presParOf" srcId="{CB35CE24-095B-4182-9A27-FAE2F8BFA986}" destId="{D1B71F3B-1730-4C52-9DE7-A7240CB33C64}" srcOrd="0" destOrd="0" presId="urn:microsoft.com/office/officeart/2008/layout/HorizontalMultiLevelHierarchy"/>
    <dgm:cxn modelId="{EF499FB1-F2B5-44D9-B183-7C45087797C0}" type="presParOf" srcId="{CB35CE24-095B-4182-9A27-FAE2F8BFA986}" destId="{66A355F8-1DF9-423B-81F8-94C009A0EA78}" srcOrd="1" destOrd="0" presId="urn:microsoft.com/office/officeart/2008/layout/HorizontalMultiLevelHierarchy"/>
    <dgm:cxn modelId="{6A93A9DF-98FC-4B8F-97FC-97AE99F7FFD1}" type="presParOf" srcId="{725CDB24-AB1E-44DE-88BB-188FB98F9427}" destId="{33D35C5B-F0F9-4907-AACE-DE523577462A}" srcOrd="6" destOrd="0" presId="urn:microsoft.com/office/officeart/2008/layout/HorizontalMultiLevelHierarchy"/>
    <dgm:cxn modelId="{D9A53527-2D3A-447D-B0C3-4357C33BDECD}" type="presParOf" srcId="{33D35C5B-F0F9-4907-AACE-DE523577462A}" destId="{D4F7AB75-6613-4119-BFD6-7167F35205A1}" srcOrd="0" destOrd="0" presId="urn:microsoft.com/office/officeart/2008/layout/HorizontalMultiLevelHierarchy"/>
    <dgm:cxn modelId="{7EE48BE7-F237-49D0-9666-1823FD8502F0}" type="presParOf" srcId="{725CDB24-AB1E-44DE-88BB-188FB98F9427}" destId="{5F11D3F7-87EF-4403-BA3B-18FCEE325640}" srcOrd="7" destOrd="0" presId="urn:microsoft.com/office/officeart/2008/layout/HorizontalMultiLevelHierarchy"/>
    <dgm:cxn modelId="{7B8AA1A9-D1A6-4DE5-B6CA-7745BDE02AE5}" type="presParOf" srcId="{5F11D3F7-87EF-4403-BA3B-18FCEE325640}" destId="{6D3AF4A7-9BCA-49C3-A5CB-6F3C6F315CEE}" srcOrd="0" destOrd="0" presId="urn:microsoft.com/office/officeart/2008/layout/HorizontalMultiLevelHierarchy"/>
    <dgm:cxn modelId="{9982B275-FE15-44DB-BE8B-F4DFAF6B8A80}" type="presParOf" srcId="{5F11D3F7-87EF-4403-BA3B-18FCEE325640}" destId="{ECFB401B-3E72-4EE1-8959-4F637E6E8C8A}" srcOrd="1" destOrd="0" presId="urn:microsoft.com/office/officeart/2008/layout/HorizontalMultiLevelHierarchy"/>
    <dgm:cxn modelId="{95F88E3F-45FA-4C96-8537-1693AE05189B}" type="presParOf" srcId="{725CDB24-AB1E-44DE-88BB-188FB98F9427}" destId="{863DDE96-D0B7-4573-9A63-43E71622C6D4}" srcOrd="8" destOrd="0" presId="urn:microsoft.com/office/officeart/2008/layout/HorizontalMultiLevelHierarchy"/>
    <dgm:cxn modelId="{6D23882F-7081-428A-82B5-3B2C49F947E6}" type="presParOf" srcId="{863DDE96-D0B7-4573-9A63-43E71622C6D4}" destId="{5D49E5CA-E146-4AF7-AAD7-F966C94C10B1}" srcOrd="0" destOrd="0" presId="urn:microsoft.com/office/officeart/2008/layout/HorizontalMultiLevelHierarchy"/>
    <dgm:cxn modelId="{4A9F30AF-6D67-4996-A881-0BC489101747}" type="presParOf" srcId="{725CDB24-AB1E-44DE-88BB-188FB98F9427}" destId="{A14B46BF-60DD-43C2-B365-AC41637E0CBC}" srcOrd="9" destOrd="0" presId="urn:microsoft.com/office/officeart/2008/layout/HorizontalMultiLevelHierarchy"/>
    <dgm:cxn modelId="{AA8F4241-BDB5-49C5-9E4F-75FBE56DAA75}" type="presParOf" srcId="{A14B46BF-60DD-43C2-B365-AC41637E0CBC}" destId="{DE9E9564-05A7-4387-AE36-BFB17B663A67}" srcOrd="0" destOrd="0" presId="urn:microsoft.com/office/officeart/2008/layout/HorizontalMultiLevelHierarchy"/>
    <dgm:cxn modelId="{2237424E-77E1-4331-92C3-E0F90E11BCFA}" type="presParOf" srcId="{A14B46BF-60DD-43C2-B365-AC41637E0CBC}" destId="{1C01AAEE-6768-4817-B302-1746F503CB7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D36C75D-056F-49A1-B593-D3CAEB6C1A96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26ADAA6-E532-4098-A690-3D92851A0759}">
      <dgm:prSet phldrT="[Текст]"/>
      <dgm:spPr>
        <a:solidFill>
          <a:srgbClr val="0066FF"/>
        </a:solidFill>
      </dgm:spPr>
      <dgm:t>
        <a:bodyPr/>
        <a:lstStyle/>
        <a:p>
          <a:r>
            <a:rPr lang="ru-RU" dirty="0" smtClean="0"/>
            <a:t>Гранты и конкурсы</a:t>
          </a:r>
          <a:endParaRPr lang="ru-RU" dirty="0"/>
        </a:p>
      </dgm:t>
    </dgm:pt>
    <dgm:pt modelId="{6DC38A7E-B9BA-4D61-BB51-D81909DF33D1}" type="parTrans" cxnId="{18DA79F0-77FB-4B50-8C74-09640F301646}">
      <dgm:prSet/>
      <dgm:spPr/>
      <dgm:t>
        <a:bodyPr/>
        <a:lstStyle/>
        <a:p>
          <a:endParaRPr lang="ru-RU"/>
        </a:p>
      </dgm:t>
    </dgm:pt>
    <dgm:pt modelId="{8CE754CD-18B7-4B72-9001-DF6244DBFF8B}" type="sibTrans" cxnId="{18DA79F0-77FB-4B50-8C74-09640F301646}">
      <dgm:prSet/>
      <dgm:spPr/>
      <dgm:t>
        <a:bodyPr/>
        <a:lstStyle/>
        <a:p>
          <a:endParaRPr lang="ru-RU"/>
        </a:p>
      </dgm:t>
    </dgm:pt>
    <dgm:pt modelId="{EEBD33F8-EB92-4F24-8326-6362A7AFDB71}">
      <dgm:prSet phldrT="[Текст]"/>
      <dgm:spPr>
        <a:solidFill>
          <a:srgbClr val="F2ACC0"/>
        </a:solidFill>
      </dgm:spPr>
      <dgm:t>
        <a:bodyPr/>
        <a:lstStyle/>
        <a:p>
          <a:r>
            <a:rPr lang="ru-RU" dirty="0" smtClean="0">
              <a:solidFill>
                <a:schemeClr val="tx1">
                  <a:lumMod val="75000"/>
                  <a:lumOff val="25000"/>
                </a:schemeClr>
              </a:solidFill>
            </a:rPr>
            <a:t>РФФИ – Поволжье</a:t>
          </a:r>
        </a:p>
        <a:p>
          <a:r>
            <a:rPr lang="ru-RU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800 тыс. рублей </a:t>
          </a:r>
          <a:endParaRPr lang="ru-RU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39960864-381E-493D-8700-A4DA9D5058D3}" type="parTrans" cxnId="{9C6BD5F1-629C-495D-A1D1-CCD081B339DA}">
      <dgm:prSet/>
      <dgm:spPr/>
      <dgm:t>
        <a:bodyPr/>
        <a:lstStyle/>
        <a:p>
          <a:endParaRPr lang="ru-RU"/>
        </a:p>
      </dgm:t>
    </dgm:pt>
    <dgm:pt modelId="{6E62719B-276B-472C-B8E8-1F809D9E5C8B}" type="sibTrans" cxnId="{9C6BD5F1-629C-495D-A1D1-CCD081B339DA}">
      <dgm:prSet/>
      <dgm:spPr/>
      <dgm:t>
        <a:bodyPr/>
        <a:lstStyle/>
        <a:p>
          <a:endParaRPr lang="ru-RU"/>
        </a:p>
      </dgm:t>
    </dgm:pt>
    <dgm:pt modelId="{C94A44D7-D10D-4D76-A69E-A7C292AFE5BD}">
      <dgm:prSet phldrT="[Текст]"/>
      <dgm:spPr>
        <a:solidFill>
          <a:srgbClr val="F2ACC0"/>
        </a:solidFill>
      </dgm:spPr>
      <dgm:t>
        <a:bodyPr/>
        <a:lstStyle/>
        <a:p>
          <a:r>
            <a:rPr lang="ru-RU" dirty="0" smtClean="0">
              <a:solidFill>
                <a:schemeClr val="tx1">
                  <a:lumMod val="75000"/>
                  <a:lumOff val="25000"/>
                </a:schemeClr>
              </a:solidFill>
            </a:rPr>
            <a:t>Фонд содействия  развития малых форм предприятий</a:t>
          </a:r>
        </a:p>
        <a:p>
          <a:r>
            <a:rPr lang="ru-RU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1 млн. рублей </a:t>
          </a:r>
          <a:endParaRPr lang="ru-RU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1F923559-A781-43D3-9BF5-FD19BD65206F}" type="parTrans" cxnId="{FC048209-4A78-4A1D-9F64-441573522AD5}">
      <dgm:prSet/>
      <dgm:spPr/>
      <dgm:t>
        <a:bodyPr/>
        <a:lstStyle/>
        <a:p>
          <a:endParaRPr lang="ru-RU"/>
        </a:p>
      </dgm:t>
    </dgm:pt>
    <dgm:pt modelId="{295FB74A-1E5F-4624-ADE5-8872F92C7A0B}" type="sibTrans" cxnId="{FC048209-4A78-4A1D-9F64-441573522AD5}">
      <dgm:prSet/>
      <dgm:spPr/>
      <dgm:t>
        <a:bodyPr/>
        <a:lstStyle/>
        <a:p>
          <a:endParaRPr lang="ru-RU"/>
        </a:p>
      </dgm:t>
    </dgm:pt>
    <dgm:pt modelId="{A6E9B139-137F-40E1-957E-C3946337D7D5}" type="pres">
      <dgm:prSet presAssocID="{FD36C75D-056F-49A1-B593-D3CAEB6C1A9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AF14DDA-FEFF-4FF8-A010-2073B28B37F7}" type="pres">
      <dgm:prSet presAssocID="{726ADAA6-E532-4098-A690-3D92851A0759}" presName="singleCycle" presStyleCnt="0"/>
      <dgm:spPr/>
    </dgm:pt>
    <dgm:pt modelId="{B2A004E6-2006-4F08-A81A-3D6B6BE5B979}" type="pres">
      <dgm:prSet presAssocID="{726ADAA6-E532-4098-A690-3D92851A0759}" presName="singleCenter" presStyleLbl="node1" presStyleIdx="0" presStyleCnt="3" custScaleX="150000" custLinFactNeighborX="-12338" custLinFactNeighborY="-8479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D0B1A7F6-00CC-48FD-B29A-DB5E505138C1}" type="pres">
      <dgm:prSet presAssocID="{39960864-381E-493D-8700-A4DA9D5058D3}" presName="Name56" presStyleLbl="parChTrans1D2" presStyleIdx="0" presStyleCnt="2"/>
      <dgm:spPr/>
      <dgm:t>
        <a:bodyPr/>
        <a:lstStyle/>
        <a:p>
          <a:endParaRPr lang="ru-RU"/>
        </a:p>
      </dgm:t>
    </dgm:pt>
    <dgm:pt modelId="{28914059-A8AF-42E9-824F-F69D4C55262A}" type="pres">
      <dgm:prSet presAssocID="{EEBD33F8-EB92-4F24-8326-6362A7AFDB71}" presName="text0" presStyleLbl="node1" presStyleIdx="1" presStyleCnt="3" custScaleX="230597" custScaleY="168408" custRadScaleRad="171739" custRadScaleInc="-1422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7683D0-6359-40A3-8A82-8C86305D892A}" type="pres">
      <dgm:prSet presAssocID="{1F923559-A781-43D3-9BF5-FD19BD65206F}" presName="Name56" presStyleLbl="parChTrans1D2" presStyleIdx="1" presStyleCnt="2"/>
      <dgm:spPr/>
      <dgm:t>
        <a:bodyPr/>
        <a:lstStyle/>
        <a:p>
          <a:endParaRPr lang="ru-RU"/>
        </a:p>
      </dgm:t>
    </dgm:pt>
    <dgm:pt modelId="{FBE80D80-2A57-4EB5-97ED-AB8227DB2969}" type="pres">
      <dgm:prSet presAssocID="{C94A44D7-D10D-4D76-A69E-A7C292AFE5BD}" presName="text0" presStyleLbl="node1" presStyleIdx="2" presStyleCnt="3" custScaleX="378940" custScaleY="166291" custRadScaleRad="99922" custRadScaleInc="-34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B9F5B2-0C84-49BF-B0FD-97EA871E5937}" type="presOf" srcId="{FD36C75D-056F-49A1-B593-D3CAEB6C1A96}" destId="{A6E9B139-137F-40E1-957E-C3946337D7D5}" srcOrd="0" destOrd="0" presId="urn:microsoft.com/office/officeart/2008/layout/RadialCluster"/>
    <dgm:cxn modelId="{FC048209-4A78-4A1D-9F64-441573522AD5}" srcId="{726ADAA6-E532-4098-A690-3D92851A0759}" destId="{C94A44D7-D10D-4D76-A69E-A7C292AFE5BD}" srcOrd="1" destOrd="0" parTransId="{1F923559-A781-43D3-9BF5-FD19BD65206F}" sibTransId="{295FB74A-1E5F-4624-ADE5-8872F92C7A0B}"/>
    <dgm:cxn modelId="{32AF4A4B-B1A9-4E3E-B86B-3245D8536B10}" type="presOf" srcId="{1F923559-A781-43D3-9BF5-FD19BD65206F}" destId="{9D7683D0-6359-40A3-8A82-8C86305D892A}" srcOrd="0" destOrd="0" presId="urn:microsoft.com/office/officeart/2008/layout/RadialCluster"/>
    <dgm:cxn modelId="{9C6BD5F1-629C-495D-A1D1-CCD081B339DA}" srcId="{726ADAA6-E532-4098-A690-3D92851A0759}" destId="{EEBD33F8-EB92-4F24-8326-6362A7AFDB71}" srcOrd="0" destOrd="0" parTransId="{39960864-381E-493D-8700-A4DA9D5058D3}" sibTransId="{6E62719B-276B-472C-B8E8-1F809D9E5C8B}"/>
    <dgm:cxn modelId="{BF769327-04E1-465A-A97A-518A4ACE7C7B}" type="presOf" srcId="{726ADAA6-E532-4098-A690-3D92851A0759}" destId="{B2A004E6-2006-4F08-A81A-3D6B6BE5B979}" srcOrd="0" destOrd="0" presId="urn:microsoft.com/office/officeart/2008/layout/RadialCluster"/>
    <dgm:cxn modelId="{B4217B94-D9D5-46D6-AC06-5006B2FD3773}" type="presOf" srcId="{EEBD33F8-EB92-4F24-8326-6362A7AFDB71}" destId="{28914059-A8AF-42E9-824F-F69D4C55262A}" srcOrd="0" destOrd="0" presId="urn:microsoft.com/office/officeart/2008/layout/RadialCluster"/>
    <dgm:cxn modelId="{7A86B934-2F19-4D14-A1C4-D086B57B5A44}" type="presOf" srcId="{39960864-381E-493D-8700-A4DA9D5058D3}" destId="{D0B1A7F6-00CC-48FD-B29A-DB5E505138C1}" srcOrd="0" destOrd="0" presId="urn:microsoft.com/office/officeart/2008/layout/RadialCluster"/>
    <dgm:cxn modelId="{83089AC9-722A-4360-A090-7D41AF7FEEC7}" type="presOf" srcId="{C94A44D7-D10D-4D76-A69E-A7C292AFE5BD}" destId="{FBE80D80-2A57-4EB5-97ED-AB8227DB2969}" srcOrd="0" destOrd="0" presId="urn:microsoft.com/office/officeart/2008/layout/RadialCluster"/>
    <dgm:cxn modelId="{18DA79F0-77FB-4B50-8C74-09640F301646}" srcId="{FD36C75D-056F-49A1-B593-D3CAEB6C1A96}" destId="{726ADAA6-E532-4098-A690-3D92851A0759}" srcOrd="0" destOrd="0" parTransId="{6DC38A7E-B9BA-4D61-BB51-D81909DF33D1}" sibTransId="{8CE754CD-18B7-4B72-9001-DF6244DBFF8B}"/>
    <dgm:cxn modelId="{5B08D0D0-3FE5-48F1-810C-89D86C573FC1}" type="presParOf" srcId="{A6E9B139-137F-40E1-957E-C3946337D7D5}" destId="{9AF14DDA-FEFF-4FF8-A010-2073B28B37F7}" srcOrd="0" destOrd="0" presId="urn:microsoft.com/office/officeart/2008/layout/RadialCluster"/>
    <dgm:cxn modelId="{DE178FBF-07ED-4D11-BBEA-7C4DEA399AD5}" type="presParOf" srcId="{9AF14DDA-FEFF-4FF8-A010-2073B28B37F7}" destId="{B2A004E6-2006-4F08-A81A-3D6B6BE5B979}" srcOrd="0" destOrd="0" presId="urn:microsoft.com/office/officeart/2008/layout/RadialCluster"/>
    <dgm:cxn modelId="{A97E2B40-97A9-4373-9988-FA2A00611A31}" type="presParOf" srcId="{9AF14DDA-FEFF-4FF8-A010-2073B28B37F7}" destId="{D0B1A7F6-00CC-48FD-B29A-DB5E505138C1}" srcOrd="1" destOrd="0" presId="urn:microsoft.com/office/officeart/2008/layout/RadialCluster"/>
    <dgm:cxn modelId="{81CACD31-AFB4-4414-A4BF-F594B0BA467D}" type="presParOf" srcId="{9AF14DDA-FEFF-4FF8-A010-2073B28B37F7}" destId="{28914059-A8AF-42E9-824F-F69D4C55262A}" srcOrd="2" destOrd="0" presId="urn:microsoft.com/office/officeart/2008/layout/RadialCluster"/>
    <dgm:cxn modelId="{BE5DC511-FC58-4418-9D0D-F05D59E4189D}" type="presParOf" srcId="{9AF14DDA-FEFF-4FF8-A010-2073B28B37F7}" destId="{9D7683D0-6359-40A3-8A82-8C86305D892A}" srcOrd="3" destOrd="0" presId="urn:microsoft.com/office/officeart/2008/layout/RadialCluster"/>
    <dgm:cxn modelId="{A1E3219F-3807-468F-B1B0-66FF37E65A8E}" type="presParOf" srcId="{9AF14DDA-FEFF-4FF8-A010-2073B28B37F7}" destId="{FBE80D80-2A57-4EB5-97ED-AB8227DB2969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847B247-7650-4901-B403-F09424864C54}" type="doc">
      <dgm:prSet loTypeId="urn:microsoft.com/office/officeart/2005/8/layout/gear1" loCatId="process" qsTypeId="urn:microsoft.com/office/officeart/2005/8/quickstyle/3d7" qsCatId="3D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275D0D76-D295-49C3-992C-EC26E874A7E8}" type="pres">
      <dgm:prSet presAssocID="{6847B247-7650-4901-B403-F09424864C54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06D16DAE-6A4D-4C1A-8A82-171058088F49}" type="presOf" srcId="{6847B247-7650-4901-B403-F09424864C54}" destId="{275D0D76-D295-49C3-992C-EC26E874A7E8}" srcOrd="0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71FD020-17B5-438B-8F0B-74425762039F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970B1D-3286-4FF5-A08E-FD71C9C66835}">
      <dgm:prSet phldrT="[Текст]"/>
      <dgm:spPr/>
      <dgm:t>
        <a:bodyPr/>
        <a:lstStyle/>
        <a:p>
          <a:r>
            <a:rPr lang="ru-RU" dirty="0" smtClean="0"/>
            <a:t>ОАО «ЕПК Самара»</a:t>
          </a:r>
          <a:endParaRPr lang="ru-RU" dirty="0"/>
        </a:p>
      </dgm:t>
    </dgm:pt>
    <dgm:pt modelId="{AA3C3A2D-B5F7-4CBB-849B-3E0E16587486}" type="parTrans" cxnId="{9E833791-8C97-404F-8D86-B93A7A4370DE}">
      <dgm:prSet/>
      <dgm:spPr/>
      <dgm:t>
        <a:bodyPr/>
        <a:lstStyle/>
        <a:p>
          <a:endParaRPr lang="ru-RU"/>
        </a:p>
      </dgm:t>
    </dgm:pt>
    <dgm:pt modelId="{5F5C3CDC-6D4E-4BC8-B74C-7AA1198E729A}" type="sibTrans" cxnId="{9E833791-8C97-404F-8D86-B93A7A4370DE}">
      <dgm:prSet/>
      <dgm:spPr/>
      <dgm:t>
        <a:bodyPr/>
        <a:lstStyle/>
        <a:p>
          <a:endParaRPr lang="ru-RU"/>
        </a:p>
      </dgm:t>
    </dgm:pt>
    <dgm:pt modelId="{7B56D539-03AC-43E9-92C7-EB132C6DC91B}">
      <dgm:prSet phldrT="[Текст]"/>
      <dgm:spPr/>
      <dgm:t>
        <a:bodyPr/>
        <a:lstStyle/>
        <a:p>
          <a:r>
            <a:rPr lang="ru-RU" dirty="0" smtClean="0"/>
            <a:t>ОАО «Волжский абразивный завод»</a:t>
          </a:r>
          <a:endParaRPr lang="ru-RU" dirty="0"/>
        </a:p>
      </dgm:t>
    </dgm:pt>
    <dgm:pt modelId="{40DF875D-26F0-48A0-9893-0D37A31FB107}" type="parTrans" cxnId="{EBC127E4-7B6B-4273-91A4-F6B2DE7E6D2F}">
      <dgm:prSet/>
      <dgm:spPr/>
      <dgm:t>
        <a:bodyPr/>
        <a:lstStyle/>
        <a:p>
          <a:endParaRPr lang="ru-RU"/>
        </a:p>
      </dgm:t>
    </dgm:pt>
    <dgm:pt modelId="{82132320-6C32-4BD9-9F75-781E7E4C5D88}" type="sibTrans" cxnId="{EBC127E4-7B6B-4273-91A4-F6B2DE7E6D2F}">
      <dgm:prSet/>
      <dgm:spPr/>
      <dgm:t>
        <a:bodyPr/>
        <a:lstStyle/>
        <a:p>
          <a:endParaRPr lang="ru-RU"/>
        </a:p>
      </dgm:t>
    </dgm:pt>
    <dgm:pt modelId="{FE3EE2C0-F8CC-4F23-9742-8F0FEB8C4ED0}">
      <dgm:prSet phldrT="[Текст]"/>
      <dgm:spPr/>
      <dgm:t>
        <a:bodyPr/>
        <a:lstStyle/>
        <a:p>
          <a:endParaRPr lang="ru-RU" dirty="0"/>
        </a:p>
      </dgm:t>
    </dgm:pt>
    <dgm:pt modelId="{1CFECE13-6A39-4AA1-AD1D-41C01CACCB7C}" type="parTrans" cxnId="{0A91EE73-416E-4C2A-BB08-488B31BB55A3}">
      <dgm:prSet/>
      <dgm:spPr/>
      <dgm:t>
        <a:bodyPr/>
        <a:lstStyle/>
        <a:p>
          <a:endParaRPr lang="ru-RU"/>
        </a:p>
      </dgm:t>
    </dgm:pt>
    <dgm:pt modelId="{D661AB3C-7D7F-492F-924A-4AEA959A535A}" type="sibTrans" cxnId="{0A91EE73-416E-4C2A-BB08-488B31BB55A3}">
      <dgm:prSet/>
      <dgm:spPr/>
      <dgm:t>
        <a:bodyPr/>
        <a:lstStyle/>
        <a:p>
          <a:endParaRPr lang="ru-RU"/>
        </a:p>
      </dgm:t>
    </dgm:pt>
    <dgm:pt modelId="{9FEE7E5C-4E9C-403A-A68A-F703CCB19C07}">
      <dgm:prSet phldrT="[Текст]"/>
      <dgm:spPr/>
      <dgm:t>
        <a:bodyPr/>
        <a:lstStyle/>
        <a:p>
          <a:r>
            <a:rPr lang="ru-RU" dirty="0" smtClean="0"/>
            <a:t>ОАО «Волжский трубный завод»</a:t>
          </a:r>
          <a:endParaRPr lang="ru-RU" dirty="0"/>
        </a:p>
      </dgm:t>
    </dgm:pt>
    <dgm:pt modelId="{B718A5A0-CE33-46EE-8754-3849532E9B04}" type="parTrans" cxnId="{0F2DA93C-B8B4-4674-BC89-F114181E4869}">
      <dgm:prSet/>
      <dgm:spPr/>
      <dgm:t>
        <a:bodyPr/>
        <a:lstStyle/>
        <a:p>
          <a:endParaRPr lang="ru-RU"/>
        </a:p>
      </dgm:t>
    </dgm:pt>
    <dgm:pt modelId="{34467697-DFBC-4D63-AE29-6A59056375A0}" type="sibTrans" cxnId="{0F2DA93C-B8B4-4674-BC89-F114181E4869}">
      <dgm:prSet/>
      <dgm:spPr/>
      <dgm:t>
        <a:bodyPr/>
        <a:lstStyle/>
        <a:p>
          <a:endParaRPr lang="ru-RU"/>
        </a:p>
      </dgm:t>
    </dgm:pt>
    <dgm:pt modelId="{A61855AA-444C-4715-A032-BC304A3F6394}">
      <dgm:prSet phldrT="[Текст]"/>
      <dgm:spPr/>
      <dgm:t>
        <a:bodyPr/>
        <a:lstStyle/>
        <a:p>
          <a:endParaRPr lang="ru-RU" dirty="0"/>
        </a:p>
      </dgm:t>
    </dgm:pt>
    <dgm:pt modelId="{44B5D33B-B577-4148-B12E-614EE98BEE2C}" type="parTrans" cxnId="{5A2D7CD2-45C4-4F9D-8A55-CAFE32E5DA31}">
      <dgm:prSet/>
      <dgm:spPr/>
      <dgm:t>
        <a:bodyPr/>
        <a:lstStyle/>
        <a:p>
          <a:endParaRPr lang="ru-RU"/>
        </a:p>
      </dgm:t>
    </dgm:pt>
    <dgm:pt modelId="{F0D4881B-3F85-4637-91DF-09F16A1C92AF}" type="sibTrans" cxnId="{5A2D7CD2-45C4-4F9D-8A55-CAFE32E5DA31}">
      <dgm:prSet/>
      <dgm:spPr/>
      <dgm:t>
        <a:bodyPr/>
        <a:lstStyle/>
        <a:p>
          <a:endParaRPr lang="ru-RU"/>
        </a:p>
      </dgm:t>
    </dgm:pt>
    <dgm:pt modelId="{F1189B95-4869-4D78-8C03-B67FD347AA63}">
      <dgm:prSet phldrT="[Текст]"/>
      <dgm:spPr/>
      <dgm:t>
        <a:bodyPr/>
        <a:lstStyle/>
        <a:p>
          <a:r>
            <a:rPr lang="ru-RU" dirty="0" smtClean="0"/>
            <a:t>ООО ПТП «Поршень»</a:t>
          </a:r>
          <a:endParaRPr lang="ru-RU" dirty="0"/>
        </a:p>
      </dgm:t>
    </dgm:pt>
    <dgm:pt modelId="{55FD1640-279E-44B1-975B-98DFFD44C5F9}" type="parTrans" cxnId="{21478AB3-AEA5-42B6-8440-D05A6C283497}">
      <dgm:prSet/>
      <dgm:spPr/>
      <dgm:t>
        <a:bodyPr/>
        <a:lstStyle/>
        <a:p>
          <a:endParaRPr lang="ru-RU"/>
        </a:p>
      </dgm:t>
    </dgm:pt>
    <dgm:pt modelId="{3432E27B-8A16-4C7A-A1D5-DA7E17E1CB20}" type="sibTrans" cxnId="{21478AB3-AEA5-42B6-8440-D05A6C283497}">
      <dgm:prSet/>
      <dgm:spPr/>
      <dgm:t>
        <a:bodyPr/>
        <a:lstStyle/>
        <a:p>
          <a:endParaRPr lang="ru-RU"/>
        </a:p>
      </dgm:t>
    </dgm:pt>
    <dgm:pt modelId="{AAFF013E-B677-4FD9-9624-CB2AFB8E7059}">
      <dgm:prSet phldrT="[Текст]"/>
      <dgm:spPr/>
      <dgm:t>
        <a:bodyPr/>
        <a:lstStyle/>
        <a:p>
          <a:endParaRPr lang="ru-RU" dirty="0"/>
        </a:p>
      </dgm:t>
    </dgm:pt>
    <dgm:pt modelId="{81F93455-4F95-46BD-B642-0E56BEA349AD}" type="parTrans" cxnId="{93493909-0A5D-4C65-9568-D824D598F4F4}">
      <dgm:prSet/>
      <dgm:spPr/>
      <dgm:t>
        <a:bodyPr/>
        <a:lstStyle/>
        <a:p>
          <a:endParaRPr lang="ru-RU"/>
        </a:p>
      </dgm:t>
    </dgm:pt>
    <dgm:pt modelId="{C0941D72-CA9D-495A-91B5-868B0EF8AE93}" type="sibTrans" cxnId="{93493909-0A5D-4C65-9568-D824D598F4F4}">
      <dgm:prSet/>
      <dgm:spPr/>
      <dgm:t>
        <a:bodyPr/>
        <a:lstStyle/>
        <a:p>
          <a:endParaRPr lang="ru-RU"/>
        </a:p>
      </dgm:t>
    </dgm:pt>
    <dgm:pt modelId="{328172DC-1745-4105-9409-5A7F68ABFBD4}">
      <dgm:prSet phldrT="[Текст]" phldr="1"/>
      <dgm:spPr/>
      <dgm:t>
        <a:bodyPr/>
        <a:lstStyle/>
        <a:p>
          <a:endParaRPr lang="ru-RU" dirty="0"/>
        </a:p>
      </dgm:t>
    </dgm:pt>
    <dgm:pt modelId="{BE71AD4B-1E50-4D8E-BD60-424554F67AC0}" type="sibTrans" cxnId="{DF7B1950-F3FD-4347-A48D-E48365EA3792}">
      <dgm:prSet/>
      <dgm:spPr/>
      <dgm:t>
        <a:bodyPr/>
        <a:lstStyle/>
        <a:p>
          <a:endParaRPr lang="ru-RU"/>
        </a:p>
      </dgm:t>
    </dgm:pt>
    <dgm:pt modelId="{9121285C-9CCA-43A5-B12A-5D775F5B9E28}" type="parTrans" cxnId="{DF7B1950-F3FD-4347-A48D-E48365EA3792}">
      <dgm:prSet/>
      <dgm:spPr/>
      <dgm:t>
        <a:bodyPr/>
        <a:lstStyle/>
        <a:p>
          <a:endParaRPr lang="ru-RU"/>
        </a:p>
      </dgm:t>
    </dgm:pt>
    <dgm:pt modelId="{A476F007-0D33-40F7-8432-AF20AD341CAC}">
      <dgm:prSet phldrT="[Текст]" phldr="1"/>
      <dgm:spPr/>
      <dgm:t>
        <a:bodyPr/>
        <a:lstStyle/>
        <a:p>
          <a:endParaRPr lang="ru-RU" dirty="0"/>
        </a:p>
      </dgm:t>
    </dgm:pt>
    <dgm:pt modelId="{2D4D4F0B-1821-4FA5-B13E-60CC965886C3}" type="sibTrans" cxnId="{02F25A8F-A3E4-4297-B281-224B03640DE2}">
      <dgm:prSet/>
      <dgm:spPr/>
      <dgm:t>
        <a:bodyPr/>
        <a:lstStyle/>
        <a:p>
          <a:endParaRPr lang="ru-RU"/>
        </a:p>
      </dgm:t>
    </dgm:pt>
    <dgm:pt modelId="{EB563190-F485-4CD0-8DB2-0431D431B994}" type="parTrans" cxnId="{02F25A8F-A3E4-4297-B281-224B03640DE2}">
      <dgm:prSet/>
      <dgm:spPr/>
      <dgm:t>
        <a:bodyPr/>
        <a:lstStyle/>
        <a:p>
          <a:endParaRPr lang="ru-RU"/>
        </a:p>
      </dgm:t>
    </dgm:pt>
    <dgm:pt modelId="{95220989-4164-4868-B098-BBD8EB1C6859}">
      <dgm:prSet phldrT="[Текст]"/>
      <dgm:spPr/>
      <dgm:t>
        <a:bodyPr/>
        <a:lstStyle/>
        <a:p>
          <a:r>
            <a:rPr lang="ru-RU" dirty="0" smtClean="0"/>
            <a:t>ОАО «ЕПК Волжский»</a:t>
          </a:r>
          <a:endParaRPr lang="ru-RU" dirty="0"/>
        </a:p>
      </dgm:t>
    </dgm:pt>
    <dgm:pt modelId="{55ABE7C0-07F3-4994-B3E1-18020CC6F80C}" type="sibTrans" cxnId="{E56543E3-4C32-4BFE-963E-02CA87DB3FD8}">
      <dgm:prSet/>
      <dgm:spPr/>
      <dgm:t>
        <a:bodyPr/>
        <a:lstStyle/>
        <a:p>
          <a:endParaRPr lang="ru-RU"/>
        </a:p>
      </dgm:t>
    </dgm:pt>
    <dgm:pt modelId="{DB3C1743-EAFF-4060-878E-97D775707439}" type="parTrans" cxnId="{E56543E3-4C32-4BFE-963E-02CA87DB3FD8}">
      <dgm:prSet/>
      <dgm:spPr/>
      <dgm:t>
        <a:bodyPr/>
        <a:lstStyle/>
        <a:p>
          <a:endParaRPr lang="ru-RU"/>
        </a:p>
      </dgm:t>
    </dgm:pt>
    <dgm:pt modelId="{8BA457DF-A0D4-4317-A547-6C834B0B0FC2}" type="pres">
      <dgm:prSet presAssocID="{071FD020-17B5-438B-8F0B-74425762039F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29AF5A4A-BBF7-4043-83F9-5941C7252BD4}" type="pres">
      <dgm:prSet presAssocID="{328172DC-1745-4105-9409-5A7F68ABFBD4}" presName="parenttextcomposite" presStyleCnt="0"/>
      <dgm:spPr/>
    </dgm:pt>
    <dgm:pt modelId="{A3FE4AD1-58CB-4BFC-8E59-3C09C5CEF6F7}" type="pres">
      <dgm:prSet presAssocID="{328172DC-1745-4105-9409-5A7F68ABFBD4}" presName="parenttext" presStyleLbl="revTx" presStyleIdx="0" presStyleCnt="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AD75CB-58B1-4931-8F97-A033F819501D}" type="pres">
      <dgm:prSet presAssocID="{328172DC-1745-4105-9409-5A7F68ABFBD4}" presName="composite" presStyleCnt="0"/>
      <dgm:spPr/>
    </dgm:pt>
    <dgm:pt modelId="{B10A5DE1-7FE2-4252-A3BE-2D2BE77D952D}" type="pres">
      <dgm:prSet presAssocID="{328172DC-1745-4105-9409-5A7F68ABFBD4}" presName="chevron1" presStyleLbl="alignNode1" presStyleIdx="0" presStyleCnt="35"/>
      <dgm:spPr/>
    </dgm:pt>
    <dgm:pt modelId="{4B24AEB2-77BE-4CE3-881D-A5BD96ECDE84}" type="pres">
      <dgm:prSet presAssocID="{328172DC-1745-4105-9409-5A7F68ABFBD4}" presName="chevron2" presStyleLbl="alignNode1" presStyleIdx="1" presStyleCnt="35"/>
      <dgm:spPr/>
    </dgm:pt>
    <dgm:pt modelId="{88737ED2-72EF-4E06-89BA-13DEA9993AA2}" type="pres">
      <dgm:prSet presAssocID="{328172DC-1745-4105-9409-5A7F68ABFBD4}" presName="chevron3" presStyleLbl="alignNode1" presStyleIdx="2" presStyleCnt="35"/>
      <dgm:spPr/>
    </dgm:pt>
    <dgm:pt modelId="{F6123956-DA54-4153-992B-98CB56A1045F}" type="pres">
      <dgm:prSet presAssocID="{328172DC-1745-4105-9409-5A7F68ABFBD4}" presName="chevron4" presStyleLbl="alignNode1" presStyleIdx="3" presStyleCnt="35"/>
      <dgm:spPr/>
    </dgm:pt>
    <dgm:pt modelId="{B87A7615-42A5-4128-BADB-2206CFB7FE4B}" type="pres">
      <dgm:prSet presAssocID="{328172DC-1745-4105-9409-5A7F68ABFBD4}" presName="chevron5" presStyleLbl="alignNode1" presStyleIdx="4" presStyleCnt="35"/>
      <dgm:spPr/>
    </dgm:pt>
    <dgm:pt modelId="{55DEDD8B-1D76-4AC0-A3F0-6BA5D096515E}" type="pres">
      <dgm:prSet presAssocID="{328172DC-1745-4105-9409-5A7F68ABFBD4}" presName="chevron6" presStyleLbl="alignNode1" presStyleIdx="5" presStyleCnt="35"/>
      <dgm:spPr/>
    </dgm:pt>
    <dgm:pt modelId="{BC5D7D90-A279-4819-889B-661DFAD93684}" type="pres">
      <dgm:prSet presAssocID="{328172DC-1745-4105-9409-5A7F68ABFBD4}" presName="chevron7" presStyleLbl="alignNode1" presStyleIdx="6" presStyleCnt="35"/>
      <dgm:spPr/>
    </dgm:pt>
    <dgm:pt modelId="{3C62CD04-4C08-4A30-BB3D-BF1B2087CDAD}" type="pres">
      <dgm:prSet presAssocID="{328172DC-1745-4105-9409-5A7F68ABFBD4}" presName="childtext" presStyleLbl="solidFgAcc1" presStyleIdx="0" presStyleCnt="5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5DBFE9-F9FF-45DD-8EF0-25BA69E6B38C}" type="pres">
      <dgm:prSet presAssocID="{BE71AD4B-1E50-4D8E-BD60-424554F67AC0}" presName="sibTrans" presStyleCnt="0"/>
      <dgm:spPr/>
    </dgm:pt>
    <dgm:pt modelId="{60FA230F-1433-4D15-895D-A52888A0BC35}" type="pres">
      <dgm:prSet presAssocID="{A476F007-0D33-40F7-8432-AF20AD341CAC}" presName="parenttextcomposite" presStyleCnt="0"/>
      <dgm:spPr/>
    </dgm:pt>
    <dgm:pt modelId="{E73F619A-2CCD-430F-B1FF-341F7077EDC7}" type="pres">
      <dgm:prSet presAssocID="{A476F007-0D33-40F7-8432-AF20AD341CAC}" presName="parenttext" presStyleLbl="revTx" presStyleIdx="1" presStyleCnt="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493A0E-EA61-48DB-91B8-B6C071FB6D9F}" type="pres">
      <dgm:prSet presAssocID="{A476F007-0D33-40F7-8432-AF20AD341CAC}" presName="composite" presStyleCnt="0"/>
      <dgm:spPr/>
    </dgm:pt>
    <dgm:pt modelId="{2C7AAA53-5962-4E81-9630-E690FE7E6B6D}" type="pres">
      <dgm:prSet presAssocID="{A476F007-0D33-40F7-8432-AF20AD341CAC}" presName="chevron1" presStyleLbl="alignNode1" presStyleIdx="7" presStyleCnt="35"/>
      <dgm:spPr/>
    </dgm:pt>
    <dgm:pt modelId="{FB8E2A89-CAE9-49DF-9344-F24285BD2088}" type="pres">
      <dgm:prSet presAssocID="{A476F007-0D33-40F7-8432-AF20AD341CAC}" presName="chevron2" presStyleLbl="alignNode1" presStyleIdx="8" presStyleCnt="35"/>
      <dgm:spPr/>
    </dgm:pt>
    <dgm:pt modelId="{156E0E03-B4F2-4A46-9E82-776F5D7FF069}" type="pres">
      <dgm:prSet presAssocID="{A476F007-0D33-40F7-8432-AF20AD341CAC}" presName="chevron3" presStyleLbl="alignNode1" presStyleIdx="9" presStyleCnt="35"/>
      <dgm:spPr/>
    </dgm:pt>
    <dgm:pt modelId="{4A66BD55-2E8D-426A-9E97-1E21403D43F9}" type="pres">
      <dgm:prSet presAssocID="{A476F007-0D33-40F7-8432-AF20AD341CAC}" presName="chevron4" presStyleLbl="alignNode1" presStyleIdx="10" presStyleCnt="35"/>
      <dgm:spPr/>
    </dgm:pt>
    <dgm:pt modelId="{ED7D17C1-563A-468D-83BE-A2C37FD085F1}" type="pres">
      <dgm:prSet presAssocID="{A476F007-0D33-40F7-8432-AF20AD341CAC}" presName="chevron5" presStyleLbl="alignNode1" presStyleIdx="11" presStyleCnt="35"/>
      <dgm:spPr/>
    </dgm:pt>
    <dgm:pt modelId="{26B7BCA0-94D1-4C58-A668-14EFA654A002}" type="pres">
      <dgm:prSet presAssocID="{A476F007-0D33-40F7-8432-AF20AD341CAC}" presName="chevron6" presStyleLbl="alignNode1" presStyleIdx="12" presStyleCnt="35"/>
      <dgm:spPr/>
    </dgm:pt>
    <dgm:pt modelId="{C1A1E8A4-8236-496E-929C-7FBF3D15900E}" type="pres">
      <dgm:prSet presAssocID="{A476F007-0D33-40F7-8432-AF20AD341CAC}" presName="chevron7" presStyleLbl="alignNode1" presStyleIdx="13" presStyleCnt="35"/>
      <dgm:spPr/>
    </dgm:pt>
    <dgm:pt modelId="{523AD482-91AE-46E6-8940-30073E62BC3C}" type="pres">
      <dgm:prSet presAssocID="{A476F007-0D33-40F7-8432-AF20AD341CAC}" presName="childtext" presStyleLbl="solidFgAcc1" presStyleIdx="1" presStyleCnt="5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D776A2-E552-4AA3-BAE6-0CD7EEDC72C0}" type="pres">
      <dgm:prSet presAssocID="{2D4D4F0B-1821-4FA5-B13E-60CC965886C3}" presName="sibTrans" presStyleCnt="0"/>
      <dgm:spPr/>
    </dgm:pt>
    <dgm:pt modelId="{FEBBF266-09FC-4E9A-B484-EFB660D429FD}" type="pres">
      <dgm:prSet presAssocID="{FE3EE2C0-F8CC-4F23-9742-8F0FEB8C4ED0}" presName="parenttextcomposite" presStyleCnt="0"/>
      <dgm:spPr/>
    </dgm:pt>
    <dgm:pt modelId="{989F2758-4A67-4BCB-B491-C0CF79A8A44E}" type="pres">
      <dgm:prSet presAssocID="{FE3EE2C0-F8CC-4F23-9742-8F0FEB8C4ED0}" presName="parenttext" presStyleLbl="revTx" presStyleIdx="2" presStyleCnt="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5DEE8B-2D72-4F35-ABE1-83FF41F9FDE9}" type="pres">
      <dgm:prSet presAssocID="{FE3EE2C0-F8CC-4F23-9742-8F0FEB8C4ED0}" presName="composite" presStyleCnt="0"/>
      <dgm:spPr/>
    </dgm:pt>
    <dgm:pt modelId="{A6A9ED40-E040-4168-8D64-6769EA085AA5}" type="pres">
      <dgm:prSet presAssocID="{FE3EE2C0-F8CC-4F23-9742-8F0FEB8C4ED0}" presName="chevron1" presStyleLbl="alignNode1" presStyleIdx="14" presStyleCnt="35"/>
      <dgm:spPr/>
    </dgm:pt>
    <dgm:pt modelId="{443A5DEF-8700-4883-A6A3-CA7FF3F2C5F3}" type="pres">
      <dgm:prSet presAssocID="{FE3EE2C0-F8CC-4F23-9742-8F0FEB8C4ED0}" presName="chevron2" presStyleLbl="alignNode1" presStyleIdx="15" presStyleCnt="35"/>
      <dgm:spPr/>
    </dgm:pt>
    <dgm:pt modelId="{4B30217A-48D3-4263-9FB2-69416C65A945}" type="pres">
      <dgm:prSet presAssocID="{FE3EE2C0-F8CC-4F23-9742-8F0FEB8C4ED0}" presName="chevron3" presStyleLbl="alignNode1" presStyleIdx="16" presStyleCnt="35"/>
      <dgm:spPr/>
    </dgm:pt>
    <dgm:pt modelId="{DD19E4CD-2528-4937-8E5F-92C654550CA1}" type="pres">
      <dgm:prSet presAssocID="{FE3EE2C0-F8CC-4F23-9742-8F0FEB8C4ED0}" presName="chevron4" presStyleLbl="alignNode1" presStyleIdx="17" presStyleCnt="35"/>
      <dgm:spPr/>
    </dgm:pt>
    <dgm:pt modelId="{BCEB693B-8E28-4DA9-8866-6FC64D728F8B}" type="pres">
      <dgm:prSet presAssocID="{FE3EE2C0-F8CC-4F23-9742-8F0FEB8C4ED0}" presName="chevron5" presStyleLbl="alignNode1" presStyleIdx="18" presStyleCnt="35"/>
      <dgm:spPr/>
    </dgm:pt>
    <dgm:pt modelId="{3C4CB123-331A-454E-884C-3F441906169D}" type="pres">
      <dgm:prSet presAssocID="{FE3EE2C0-F8CC-4F23-9742-8F0FEB8C4ED0}" presName="chevron6" presStyleLbl="alignNode1" presStyleIdx="19" presStyleCnt="35"/>
      <dgm:spPr/>
    </dgm:pt>
    <dgm:pt modelId="{DC0B818A-24B6-470F-84A9-E45A21A362D7}" type="pres">
      <dgm:prSet presAssocID="{FE3EE2C0-F8CC-4F23-9742-8F0FEB8C4ED0}" presName="chevron7" presStyleLbl="alignNode1" presStyleIdx="20" presStyleCnt="35"/>
      <dgm:spPr/>
    </dgm:pt>
    <dgm:pt modelId="{35388178-8638-43A2-81D5-B020706789E3}" type="pres">
      <dgm:prSet presAssocID="{FE3EE2C0-F8CC-4F23-9742-8F0FEB8C4ED0}" presName="childtext" presStyleLbl="solidFgAcc1" presStyleIdx="2" presStyleCnt="5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C4865-3850-490A-9343-735B7B28E80A}" type="pres">
      <dgm:prSet presAssocID="{D661AB3C-7D7F-492F-924A-4AEA959A535A}" presName="sibTrans" presStyleCnt="0"/>
      <dgm:spPr/>
    </dgm:pt>
    <dgm:pt modelId="{F1130533-E238-4677-9662-9B8276627308}" type="pres">
      <dgm:prSet presAssocID="{A61855AA-444C-4715-A032-BC304A3F6394}" presName="parenttextcomposite" presStyleCnt="0"/>
      <dgm:spPr/>
    </dgm:pt>
    <dgm:pt modelId="{EBD910FD-238A-4694-A6D1-1EC7D331245F}" type="pres">
      <dgm:prSet presAssocID="{A61855AA-444C-4715-A032-BC304A3F6394}" presName="parenttext" presStyleLbl="revTx" presStyleIdx="3" presStyleCnt="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FB6360-E37B-4332-B27A-A86BAE602B5C}" type="pres">
      <dgm:prSet presAssocID="{A61855AA-444C-4715-A032-BC304A3F6394}" presName="composite" presStyleCnt="0"/>
      <dgm:spPr/>
    </dgm:pt>
    <dgm:pt modelId="{45EC7810-3865-4529-899F-D51B602FA1FA}" type="pres">
      <dgm:prSet presAssocID="{A61855AA-444C-4715-A032-BC304A3F6394}" presName="chevron1" presStyleLbl="alignNode1" presStyleIdx="21" presStyleCnt="35"/>
      <dgm:spPr/>
    </dgm:pt>
    <dgm:pt modelId="{A06B872D-6B75-47F7-836F-BEB5DA81CF28}" type="pres">
      <dgm:prSet presAssocID="{A61855AA-444C-4715-A032-BC304A3F6394}" presName="chevron2" presStyleLbl="alignNode1" presStyleIdx="22" presStyleCnt="35"/>
      <dgm:spPr/>
    </dgm:pt>
    <dgm:pt modelId="{97966F82-EDEC-47D7-B457-54CDBB9753EC}" type="pres">
      <dgm:prSet presAssocID="{A61855AA-444C-4715-A032-BC304A3F6394}" presName="chevron3" presStyleLbl="alignNode1" presStyleIdx="23" presStyleCnt="35"/>
      <dgm:spPr/>
    </dgm:pt>
    <dgm:pt modelId="{2919BE2D-9976-4861-AFB2-AC863DE45324}" type="pres">
      <dgm:prSet presAssocID="{A61855AA-444C-4715-A032-BC304A3F6394}" presName="chevron4" presStyleLbl="alignNode1" presStyleIdx="24" presStyleCnt="35"/>
      <dgm:spPr/>
    </dgm:pt>
    <dgm:pt modelId="{D8606490-BEDA-4323-AD87-F469A9BAA24A}" type="pres">
      <dgm:prSet presAssocID="{A61855AA-444C-4715-A032-BC304A3F6394}" presName="chevron5" presStyleLbl="alignNode1" presStyleIdx="25" presStyleCnt="35"/>
      <dgm:spPr/>
    </dgm:pt>
    <dgm:pt modelId="{4C0B0E85-D27F-4F3C-839D-9751F7F53E16}" type="pres">
      <dgm:prSet presAssocID="{A61855AA-444C-4715-A032-BC304A3F6394}" presName="chevron6" presStyleLbl="alignNode1" presStyleIdx="26" presStyleCnt="35"/>
      <dgm:spPr/>
    </dgm:pt>
    <dgm:pt modelId="{53E614F8-DB24-4C51-8A0C-D9DDE400F9C3}" type="pres">
      <dgm:prSet presAssocID="{A61855AA-444C-4715-A032-BC304A3F6394}" presName="chevron7" presStyleLbl="alignNode1" presStyleIdx="27" presStyleCnt="35"/>
      <dgm:spPr/>
    </dgm:pt>
    <dgm:pt modelId="{80258147-3A84-40BC-AD71-D9A73582243B}" type="pres">
      <dgm:prSet presAssocID="{A61855AA-444C-4715-A032-BC304A3F6394}" presName="childtext" presStyleLbl="solidFgAcc1" presStyleIdx="3" presStyleCnt="5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47FF22-7829-4BB3-A295-5CDE2A54AB0C}" type="pres">
      <dgm:prSet presAssocID="{F0D4881B-3F85-4637-91DF-09F16A1C92AF}" presName="sibTrans" presStyleCnt="0"/>
      <dgm:spPr/>
    </dgm:pt>
    <dgm:pt modelId="{680F9005-EC36-4BFD-8469-2467076B0CE0}" type="pres">
      <dgm:prSet presAssocID="{AAFF013E-B677-4FD9-9624-CB2AFB8E7059}" presName="parenttextcomposite" presStyleCnt="0"/>
      <dgm:spPr/>
    </dgm:pt>
    <dgm:pt modelId="{F4D2054C-8C50-49A9-AD17-E91B611CE3CE}" type="pres">
      <dgm:prSet presAssocID="{AAFF013E-B677-4FD9-9624-CB2AFB8E7059}" presName="parenttext" presStyleLbl="revTx" presStyleIdx="4" presStyleCnt="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344FD2-48A0-4CF4-9098-3671A0D3D497}" type="pres">
      <dgm:prSet presAssocID="{AAFF013E-B677-4FD9-9624-CB2AFB8E7059}" presName="composite" presStyleCnt="0"/>
      <dgm:spPr/>
    </dgm:pt>
    <dgm:pt modelId="{17CB9636-1108-4158-AEA4-62B3BE1DBA90}" type="pres">
      <dgm:prSet presAssocID="{AAFF013E-B677-4FD9-9624-CB2AFB8E7059}" presName="chevron1" presStyleLbl="alignNode1" presStyleIdx="28" presStyleCnt="35"/>
      <dgm:spPr/>
    </dgm:pt>
    <dgm:pt modelId="{E72862B3-5E70-445F-B428-D370DF30EB57}" type="pres">
      <dgm:prSet presAssocID="{AAFF013E-B677-4FD9-9624-CB2AFB8E7059}" presName="chevron2" presStyleLbl="alignNode1" presStyleIdx="29" presStyleCnt="35"/>
      <dgm:spPr/>
    </dgm:pt>
    <dgm:pt modelId="{438FAF81-91A6-4096-88D2-E72DD89984C4}" type="pres">
      <dgm:prSet presAssocID="{AAFF013E-B677-4FD9-9624-CB2AFB8E7059}" presName="chevron3" presStyleLbl="alignNode1" presStyleIdx="30" presStyleCnt="35"/>
      <dgm:spPr/>
    </dgm:pt>
    <dgm:pt modelId="{B3EBD4C9-7620-41F6-8C42-D2A51840C031}" type="pres">
      <dgm:prSet presAssocID="{AAFF013E-B677-4FD9-9624-CB2AFB8E7059}" presName="chevron4" presStyleLbl="alignNode1" presStyleIdx="31" presStyleCnt="35"/>
      <dgm:spPr/>
    </dgm:pt>
    <dgm:pt modelId="{8B85226E-DC7F-46E5-8B86-6E87AF6357CE}" type="pres">
      <dgm:prSet presAssocID="{AAFF013E-B677-4FD9-9624-CB2AFB8E7059}" presName="chevron5" presStyleLbl="alignNode1" presStyleIdx="32" presStyleCnt="35"/>
      <dgm:spPr/>
    </dgm:pt>
    <dgm:pt modelId="{31CC04AF-6410-4DD6-8E76-B4873A3C48DC}" type="pres">
      <dgm:prSet presAssocID="{AAFF013E-B677-4FD9-9624-CB2AFB8E7059}" presName="chevron6" presStyleLbl="alignNode1" presStyleIdx="33" presStyleCnt="35"/>
      <dgm:spPr/>
    </dgm:pt>
    <dgm:pt modelId="{D2E747A8-69C4-4B05-B514-B777ED0F5E4B}" type="pres">
      <dgm:prSet presAssocID="{AAFF013E-B677-4FD9-9624-CB2AFB8E7059}" presName="chevron7" presStyleLbl="alignNode1" presStyleIdx="34" presStyleCnt="35"/>
      <dgm:spPr/>
    </dgm:pt>
    <dgm:pt modelId="{44A6D82C-17AC-4B03-B17C-9F5D39407AA1}" type="pres">
      <dgm:prSet presAssocID="{AAFF013E-B677-4FD9-9624-CB2AFB8E7059}" presName="childtext" presStyleLbl="solidFgAcc1" presStyleIdx="4" presStyleCnt="5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C3CAD8-A6E4-4B4A-917F-7C90F3BE7C70}" type="presOf" srcId="{328172DC-1745-4105-9409-5A7F68ABFBD4}" destId="{A3FE4AD1-58CB-4BFC-8E59-3C09C5CEF6F7}" srcOrd="0" destOrd="0" presId="urn:microsoft.com/office/officeart/2008/layout/VerticalAccentList"/>
    <dgm:cxn modelId="{E56543E3-4C32-4BFE-963E-02CA87DB3FD8}" srcId="{328172DC-1745-4105-9409-5A7F68ABFBD4}" destId="{95220989-4164-4868-B098-BBD8EB1C6859}" srcOrd="0" destOrd="0" parTransId="{DB3C1743-EAFF-4060-878E-97D775707439}" sibTransId="{55ABE7C0-07F3-4994-B3E1-18020CC6F80C}"/>
    <dgm:cxn modelId="{DC507E78-898F-4B5B-89C8-CB6D517F7919}" type="presOf" srcId="{A61855AA-444C-4715-A032-BC304A3F6394}" destId="{EBD910FD-238A-4694-A6D1-1EC7D331245F}" srcOrd="0" destOrd="0" presId="urn:microsoft.com/office/officeart/2008/layout/VerticalAccentList"/>
    <dgm:cxn modelId="{DF7B1950-F3FD-4347-A48D-E48365EA3792}" srcId="{071FD020-17B5-438B-8F0B-74425762039F}" destId="{328172DC-1745-4105-9409-5A7F68ABFBD4}" srcOrd="0" destOrd="0" parTransId="{9121285C-9CCA-43A5-B12A-5D775F5B9E28}" sibTransId="{BE71AD4B-1E50-4D8E-BD60-424554F67AC0}"/>
    <dgm:cxn modelId="{F5777EF7-DC3B-42BB-B80C-626300981B48}" type="presOf" srcId="{7B56D539-03AC-43E9-92C7-EB132C6DC91B}" destId="{523AD482-91AE-46E6-8940-30073E62BC3C}" srcOrd="0" destOrd="0" presId="urn:microsoft.com/office/officeart/2008/layout/VerticalAccentList"/>
    <dgm:cxn modelId="{74AC83DA-CFE4-4C5B-A9C3-A0D2970EAB91}" type="presOf" srcId="{AAFF013E-B677-4FD9-9624-CB2AFB8E7059}" destId="{F4D2054C-8C50-49A9-AD17-E91B611CE3CE}" srcOrd="0" destOrd="0" presId="urn:microsoft.com/office/officeart/2008/layout/VerticalAccentList"/>
    <dgm:cxn modelId="{2A2B4E62-5C10-4F74-B710-D8FAD9023EAE}" type="presOf" srcId="{071FD020-17B5-438B-8F0B-74425762039F}" destId="{8BA457DF-A0D4-4317-A547-6C834B0B0FC2}" srcOrd="0" destOrd="0" presId="urn:microsoft.com/office/officeart/2008/layout/VerticalAccentList"/>
    <dgm:cxn modelId="{0A91EE73-416E-4C2A-BB08-488B31BB55A3}" srcId="{071FD020-17B5-438B-8F0B-74425762039F}" destId="{FE3EE2C0-F8CC-4F23-9742-8F0FEB8C4ED0}" srcOrd="2" destOrd="0" parTransId="{1CFECE13-6A39-4AA1-AD1D-41C01CACCB7C}" sibTransId="{D661AB3C-7D7F-492F-924A-4AEA959A535A}"/>
    <dgm:cxn modelId="{9E833791-8C97-404F-8D86-B93A7A4370DE}" srcId="{AAFF013E-B677-4FD9-9624-CB2AFB8E7059}" destId="{98970B1D-3286-4FF5-A08E-FD71C9C66835}" srcOrd="0" destOrd="0" parTransId="{AA3C3A2D-B5F7-4CBB-849B-3E0E16587486}" sibTransId="{5F5C3CDC-6D4E-4BC8-B74C-7AA1198E729A}"/>
    <dgm:cxn modelId="{02F25A8F-A3E4-4297-B281-224B03640DE2}" srcId="{071FD020-17B5-438B-8F0B-74425762039F}" destId="{A476F007-0D33-40F7-8432-AF20AD341CAC}" srcOrd="1" destOrd="0" parTransId="{EB563190-F485-4CD0-8DB2-0431D431B994}" sibTransId="{2D4D4F0B-1821-4FA5-B13E-60CC965886C3}"/>
    <dgm:cxn modelId="{0D475F44-1350-4771-8C75-2E7669A9C918}" type="presOf" srcId="{A476F007-0D33-40F7-8432-AF20AD341CAC}" destId="{E73F619A-2CCD-430F-B1FF-341F7077EDC7}" srcOrd="0" destOrd="0" presId="urn:microsoft.com/office/officeart/2008/layout/VerticalAccentList"/>
    <dgm:cxn modelId="{93493909-0A5D-4C65-9568-D824D598F4F4}" srcId="{071FD020-17B5-438B-8F0B-74425762039F}" destId="{AAFF013E-B677-4FD9-9624-CB2AFB8E7059}" srcOrd="4" destOrd="0" parTransId="{81F93455-4F95-46BD-B642-0E56BEA349AD}" sibTransId="{C0941D72-CA9D-495A-91B5-868B0EF8AE93}"/>
    <dgm:cxn modelId="{7F0371B1-0B1E-4D92-ACDE-1EEF9477BBE7}" type="presOf" srcId="{9FEE7E5C-4E9C-403A-A68A-F703CCB19C07}" destId="{35388178-8638-43A2-81D5-B020706789E3}" srcOrd="0" destOrd="0" presId="urn:microsoft.com/office/officeart/2008/layout/VerticalAccentList"/>
    <dgm:cxn modelId="{5A2D7CD2-45C4-4F9D-8A55-CAFE32E5DA31}" srcId="{071FD020-17B5-438B-8F0B-74425762039F}" destId="{A61855AA-444C-4715-A032-BC304A3F6394}" srcOrd="3" destOrd="0" parTransId="{44B5D33B-B577-4148-B12E-614EE98BEE2C}" sibTransId="{F0D4881B-3F85-4637-91DF-09F16A1C92AF}"/>
    <dgm:cxn modelId="{21478AB3-AEA5-42B6-8440-D05A6C283497}" srcId="{A61855AA-444C-4715-A032-BC304A3F6394}" destId="{F1189B95-4869-4D78-8C03-B67FD347AA63}" srcOrd="0" destOrd="0" parTransId="{55FD1640-279E-44B1-975B-98DFFD44C5F9}" sibTransId="{3432E27B-8A16-4C7A-A1D5-DA7E17E1CB20}"/>
    <dgm:cxn modelId="{94EF82CB-D493-46E4-9531-05EEBB66017C}" type="presOf" srcId="{FE3EE2C0-F8CC-4F23-9742-8F0FEB8C4ED0}" destId="{989F2758-4A67-4BCB-B491-C0CF79A8A44E}" srcOrd="0" destOrd="0" presId="urn:microsoft.com/office/officeart/2008/layout/VerticalAccentList"/>
    <dgm:cxn modelId="{F8066B65-4E5E-44A9-A329-26D32971C654}" type="presOf" srcId="{F1189B95-4869-4D78-8C03-B67FD347AA63}" destId="{80258147-3A84-40BC-AD71-D9A73582243B}" srcOrd="0" destOrd="0" presId="urn:microsoft.com/office/officeart/2008/layout/VerticalAccentList"/>
    <dgm:cxn modelId="{06CCF43E-A872-4696-8D5C-4B99CD5EED7E}" type="presOf" srcId="{95220989-4164-4868-B098-BBD8EB1C6859}" destId="{3C62CD04-4C08-4A30-BB3D-BF1B2087CDAD}" srcOrd="0" destOrd="0" presId="urn:microsoft.com/office/officeart/2008/layout/VerticalAccentList"/>
    <dgm:cxn modelId="{0F2DA93C-B8B4-4674-BC89-F114181E4869}" srcId="{FE3EE2C0-F8CC-4F23-9742-8F0FEB8C4ED0}" destId="{9FEE7E5C-4E9C-403A-A68A-F703CCB19C07}" srcOrd="0" destOrd="0" parTransId="{B718A5A0-CE33-46EE-8754-3849532E9B04}" sibTransId="{34467697-DFBC-4D63-AE29-6A59056375A0}"/>
    <dgm:cxn modelId="{EBC127E4-7B6B-4273-91A4-F6B2DE7E6D2F}" srcId="{A476F007-0D33-40F7-8432-AF20AD341CAC}" destId="{7B56D539-03AC-43E9-92C7-EB132C6DC91B}" srcOrd="0" destOrd="0" parTransId="{40DF875D-26F0-48A0-9893-0D37A31FB107}" sibTransId="{82132320-6C32-4BD9-9F75-781E7E4C5D88}"/>
    <dgm:cxn modelId="{0555358C-BA02-4B9E-9083-E3D4493DC53C}" type="presOf" srcId="{98970B1D-3286-4FF5-A08E-FD71C9C66835}" destId="{44A6D82C-17AC-4B03-B17C-9F5D39407AA1}" srcOrd="0" destOrd="0" presId="urn:microsoft.com/office/officeart/2008/layout/VerticalAccentList"/>
    <dgm:cxn modelId="{2472B11F-8164-4750-9963-4F46E16650D0}" type="presParOf" srcId="{8BA457DF-A0D4-4317-A547-6C834B0B0FC2}" destId="{29AF5A4A-BBF7-4043-83F9-5941C7252BD4}" srcOrd="0" destOrd="0" presId="urn:microsoft.com/office/officeart/2008/layout/VerticalAccentList"/>
    <dgm:cxn modelId="{7EB5CE25-15D0-457D-8314-DC68CFFDBD8F}" type="presParOf" srcId="{29AF5A4A-BBF7-4043-83F9-5941C7252BD4}" destId="{A3FE4AD1-58CB-4BFC-8E59-3C09C5CEF6F7}" srcOrd="0" destOrd="0" presId="urn:microsoft.com/office/officeart/2008/layout/VerticalAccentList"/>
    <dgm:cxn modelId="{04D58216-E21E-46C7-BD50-842833F16704}" type="presParOf" srcId="{8BA457DF-A0D4-4317-A547-6C834B0B0FC2}" destId="{41AD75CB-58B1-4931-8F97-A033F819501D}" srcOrd="1" destOrd="0" presId="urn:microsoft.com/office/officeart/2008/layout/VerticalAccentList"/>
    <dgm:cxn modelId="{143D8C47-86C7-40DB-B03D-6BA5A36C367B}" type="presParOf" srcId="{41AD75CB-58B1-4931-8F97-A033F819501D}" destId="{B10A5DE1-7FE2-4252-A3BE-2D2BE77D952D}" srcOrd="0" destOrd="0" presId="urn:microsoft.com/office/officeart/2008/layout/VerticalAccentList"/>
    <dgm:cxn modelId="{D24E06C3-1C59-4F9C-B950-BBE5556FCF1E}" type="presParOf" srcId="{41AD75CB-58B1-4931-8F97-A033F819501D}" destId="{4B24AEB2-77BE-4CE3-881D-A5BD96ECDE84}" srcOrd="1" destOrd="0" presId="urn:microsoft.com/office/officeart/2008/layout/VerticalAccentList"/>
    <dgm:cxn modelId="{84661877-5001-4513-B5DD-5A83E24FD402}" type="presParOf" srcId="{41AD75CB-58B1-4931-8F97-A033F819501D}" destId="{88737ED2-72EF-4E06-89BA-13DEA9993AA2}" srcOrd="2" destOrd="0" presId="urn:microsoft.com/office/officeart/2008/layout/VerticalAccentList"/>
    <dgm:cxn modelId="{346929AD-6931-48F9-A24F-E786B413E20A}" type="presParOf" srcId="{41AD75CB-58B1-4931-8F97-A033F819501D}" destId="{F6123956-DA54-4153-992B-98CB56A1045F}" srcOrd="3" destOrd="0" presId="urn:microsoft.com/office/officeart/2008/layout/VerticalAccentList"/>
    <dgm:cxn modelId="{DEAA6E62-E090-4DFE-84C2-6ABE3ADE5319}" type="presParOf" srcId="{41AD75CB-58B1-4931-8F97-A033F819501D}" destId="{B87A7615-42A5-4128-BADB-2206CFB7FE4B}" srcOrd="4" destOrd="0" presId="urn:microsoft.com/office/officeart/2008/layout/VerticalAccentList"/>
    <dgm:cxn modelId="{172E55BA-04F2-40CE-B19E-615F41A0FCAE}" type="presParOf" srcId="{41AD75CB-58B1-4931-8F97-A033F819501D}" destId="{55DEDD8B-1D76-4AC0-A3F0-6BA5D096515E}" srcOrd="5" destOrd="0" presId="urn:microsoft.com/office/officeart/2008/layout/VerticalAccentList"/>
    <dgm:cxn modelId="{C76BF2E3-DCF2-4D95-A774-11DEBE0FB089}" type="presParOf" srcId="{41AD75CB-58B1-4931-8F97-A033F819501D}" destId="{BC5D7D90-A279-4819-889B-661DFAD93684}" srcOrd="6" destOrd="0" presId="urn:microsoft.com/office/officeart/2008/layout/VerticalAccentList"/>
    <dgm:cxn modelId="{FE8E269A-EC9A-4F94-8526-53802450216B}" type="presParOf" srcId="{41AD75CB-58B1-4931-8F97-A033F819501D}" destId="{3C62CD04-4C08-4A30-BB3D-BF1B2087CDAD}" srcOrd="7" destOrd="0" presId="urn:microsoft.com/office/officeart/2008/layout/VerticalAccentList"/>
    <dgm:cxn modelId="{AD151988-2715-4ED5-80F8-051BEB64C11D}" type="presParOf" srcId="{8BA457DF-A0D4-4317-A547-6C834B0B0FC2}" destId="{3F5DBFE9-F9FF-45DD-8EF0-25BA69E6B38C}" srcOrd="2" destOrd="0" presId="urn:microsoft.com/office/officeart/2008/layout/VerticalAccentList"/>
    <dgm:cxn modelId="{D53AE27E-3B4F-4A20-AA55-F43718512B67}" type="presParOf" srcId="{8BA457DF-A0D4-4317-A547-6C834B0B0FC2}" destId="{60FA230F-1433-4D15-895D-A52888A0BC35}" srcOrd="3" destOrd="0" presId="urn:microsoft.com/office/officeart/2008/layout/VerticalAccentList"/>
    <dgm:cxn modelId="{55924A28-A817-49E8-9279-0EB7E9A7C4F5}" type="presParOf" srcId="{60FA230F-1433-4D15-895D-A52888A0BC35}" destId="{E73F619A-2CCD-430F-B1FF-341F7077EDC7}" srcOrd="0" destOrd="0" presId="urn:microsoft.com/office/officeart/2008/layout/VerticalAccentList"/>
    <dgm:cxn modelId="{8F08488E-D194-4E9F-9383-1712A3DB2D21}" type="presParOf" srcId="{8BA457DF-A0D4-4317-A547-6C834B0B0FC2}" destId="{D6493A0E-EA61-48DB-91B8-B6C071FB6D9F}" srcOrd="4" destOrd="0" presId="urn:microsoft.com/office/officeart/2008/layout/VerticalAccentList"/>
    <dgm:cxn modelId="{CAC9B9A8-F2CA-49D1-894C-CF7B27BEDFD6}" type="presParOf" srcId="{D6493A0E-EA61-48DB-91B8-B6C071FB6D9F}" destId="{2C7AAA53-5962-4E81-9630-E690FE7E6B6D}" srcOrd="0" destOrd="0" presId="urn:microsoft.com/office/officeart/2008/layout/VerticalAccentList"/>
    <dgm:cxn modelId="{3AC7CCCB-AACF-498E-B2AC-5C5DC00FFA91}" type="presParOf" srcId="{D6493A0E-EA61-48DB-91B8-B6C071FB6D9F}" destId="{FB8E2A89-CAE9-49DF-9344-F24285BD2088}" srcOrd="1" destOrd="0" presId="urn:microsoft.com/office/officeart/2008/layout/VerticalAccentList"/>
    <dgm:cxn modelId="{D96A547C-8A4C-4FA1-B54A-5C2F5EB26DA5}" type="presParOf" srcId="{D6493A0E-EA61-48DB-91B8-B6C071FB6D9F}" destId="{156E0E03-B4F2-4A46-9E82-776F5D7FF069}" srcOrd="2" destOrd="0" presId="urn:microsoft.com/office/officeart/2008/layout/VerticalAccentList"/>
    <dgm:cxn modelId="{ECD3818D-7D44-4F82-BB9B-88E868609FE6}" type="presParOf" srcId="{D6493A0E-EA61-48DB-91B8-B6C071FB6D9F}" destId="{4A66BD55-2E8D-426A-9E97-1E21403D43F9}" srcOrd="3" destOrd="0" presId="urn:microsoft.com/office/officeart/2008/layout/VerticalAccentList"/>
    <dgm:cxn modelId="{D7552D95-C4AC-462C-9A5C-845778CDDE82}" type="presParOf" srcId="{D6493A0E-EA61-48DB-91B8-B6C071FB6D9F}" destId="{ED7D17C1-563A-468D-83BE-A2C37FD085F1}" srcOrd="4" destOrd="0" presId="urn:microsoft.com/office/officeart/2008/layout/VerticalAccentList"/>
    <dgm:cxn modelId="{36CDFF1F-7979-4315-B4CA-D0385F6EF769}" type="presParOf" srcId="{D6493A0E-EA61-48DB-91B8-B6C071FB6D9F}" destId="{26B7BCA0-94D1-4C58-A668-14EFA654A002}" srcOrd="5" destOrd="0" presId="urn:microsoft.com/office/officeart/2008/layout/VerticalAccentList"/>
    <dgm:cxn modelId="{12EE21BB-E866-4A7E-B149-6D7F9987C06C}" type="presParOf" srcId="{D6493A0E-EA61-48DB-91B8-B6C071FB6D9F}" destId="{C1A1E8A4-8236-496E-929C-7FBF3D15900E}" srcOrd="6" destOrd="0" presId="urn:microsoft.com/office/officeart/2008/layout/VerticalAccentList"/>
    <dgm:cxn modelId="{5029A7A4-E75A-48E3-8E9C-B59EEB422038}" type="presParOf" srcId="{D6493A0E-EA61-48DB-91B8-B6C071FB6D9F}" destId="{523AD482-91AE-46E6-8940-30073E62BC3C}" srcOrd="7" destOrd="0" presId="urn:microsoft.com/office/officeart/2008/layout/VerticalAccentList"/>
    <dgm:cxn modelId="{95B6A402-99E4-4232-9382-57A49B009217}" type="presParOf" srcId="{8BA457DF-A0D4-4317-A547-6C834B0B0FC2}" destId="{99D776A2-E552-4AA3-BAE6-0CD7EEDC72C0}" srcOrd="5" destOrd="0" presId="urn:microsoft.com/office/officeart/2008/layout/VerticalAccentList"/>
    <dgm:cxn modelId="{38B2F34E-4865-4DAC-A554-18BD200AEC74}" type="presParOf" srcId="{8BA457DF-A0D4-4317-A547-6C834B0B0FC2}" destId="{FEBBF266-09FC-4E9A-B484-EFB660D429FD}" srcOrd="6" destOrd="0" presId="urn:microsoft.com/office/officeart/2008/layout/VerticalAccentList"/>
    <dgm:cxn modelId="{32F7B744-5E43-4F1D-894E-11E1CCCA89AC}" type="presParOf" srcId="{FEBBF266-09FC-4E9A-B484-EFB660D429FD}" destId="{989F2758-4A67-4BCB-B491-C0CF79A8A44E}" srcOrd="0" destOrd="0" presId="urn:microsoft.com/office/officeart/2008/layout/VerticalAccentList"/>
    <dgm:cxn modelId="{104BC351-A45F-49AB-B2EA-82C7A1240EC0}" type="presParOf" srcId="{8BA457DF-A0D4-4317-A547-6C834B0B0FC2}" destId="{CC5DEE8B-2D72-4F35-ABE1-83FF41F9FDE9}" srcOrd="7" destOrd="0" presId="urn:microsoft.com/office/officeart/2008/layout/VerticalAccentList"/>
    <dgm:cxn modelId="{74353618-B5C9-4A6F-A371-7054C81DC062}" type="presParOf" srcId="{CC5DEE8B-2D72-4F35-ABE1-83FF41F9FDE9}" destId="{A6A9ED40-E040-4168-8D64-6769EA085AA5}" srcOrd="0" destOrd="0" presId="urn:microsoft.com/office/officeart/2008/layout/VerticalAccentList"/>
    <dgm:cxn modelId="{3C218F35-4486-44B9-8F94-D380DE73781C}" type="presParOf" srcId="{CC5DEE8B-2D72-4F35-ABE1-83FF41F9FDE9}" destId="{443A5DEF-8700-4883-A6A3-CA7FF3F2C5F3}" srcOrd="1" destOrd="0" presId="urn:microsoft.com/office/officeart/2008/layout/VerticalAccentList"/>
    <dgm:cxn modelId="{05865754-243C-40DA-B863-459A47F20B64}" type="presParOf" srcId="{CC5DEE8B-2D72-4F35-ABE1-83FF41F9FDE9}" destId="{4B30217A-48D3-4263-9FB2-69416C65A945}" srcOrd="2" destOrd="0" presId="urn:microsoft.com/office/officeart/2008/layout/VerticalAccentList"/>
    <dgm:cxn modelId="{11D1E81E-FF6D-48DD-833F-0AA6E9F31374}" type="presParOf" srcId="{CC5DEE8B-2D72-4F35-ABE1-83FF41F9FDE9}" destId="{DD19E4CD-2528-4937-8E5F-92C654550CA1}" srcOrd="3" destOrd="0" presId="urn:microsoft.com/office/officeart/2008/layout/VerticalAccentList"/>
    <dgm:cxn modelId="{C0EFA4A2-4E88-4DE8-8396-48AE9A13C99E}" type="presParOf" srcId="{CC5DEE8B-2D72-4F35-ABE1-83FF41F9FDE9}" destId="{BCEB693B-8E28-4DA9-8866-6FC64D728F8B}" srcOrd="4" destOrd="0" presId="urn:microsoft.com/office/officeart/2008/layout/VerticalAccentList"/>
    <dgm:cxn modelId="{3EF7BF50-21F5-478E-B6E6-EBC29B297BB6}" type="presParOf" srcId="{CC5DEE8B-2D72-4F35-ABE1-83FF41F9FDE9}" destId="{3C4CB123-331A-454E-884C-3F441906169D}" srcOrd="5" destOrd="0" presId="urn:microsoft.com/office/officeart/2008/layout/VerticalAccentList"/>
    <dgm:cxn modelId="{FCCA22D4-9C75-420B-AA7C-99AEB2C11C2C}" type="presParOf" srcId="{CC5DEE8B-2D72-4F35-ABE1-83FF41F9FDE9}" destId="{DC0B818A-24B6-470F-84A9-E45A21A362D7}" srcOrd="6" destOrd="0" presId="urn:microsoft.com/office/officeart/2008/layout/VerticalAccentList"/>
    <dgm:cxn modelId="{D42B2467-7927-4E14-917F-D8FCFD80E271}" type="presParOf" srcId="{CC5DEE8B-2D72-4F35-ABE1-83FF41F9FDE9}" destId="{35388178-8638-43A2-81D5-B020706789E3}" srcOrd="7" destOrd="0" presId="urn:microsoft.com/office/officeart/2008/layout/VerticalAccentList"/>
    <dgm:cxn modelId="{203F7F03-53EB-44EB-B1CE-5A3345ADBCBC}" type="presParOf" srcId="{8BA457DF-A0D4-4317-A547-6C834B0B0FC2}" destId="{135C4865-3850-490A-9343-735B7B28E80A}" srcOrd="8" destOrd="0" presId="urn:microsoft.com/office/officeart/2008/layout/VerticalAccentList"/>
    <dgm:cxn modelId="{20E77EC5-4F5F-4A58-A55B-E529D92798A8}" type="presParOf" srcId="{8BA457DF-A0D4-4317-A547-6C834B0B0FC2}" destId="{F1130533-E238-4677-9662-9B8276627308}" srcOrd="9" destOrd="0" presId="urn:microsoft.com/office/officeart/2008/layout/VerticalAccentList"/>
    <dgm:cxn modelId="{E9E94E6F-0534-4525-A04F-940372B60FAB}" type="presParOf" srcId="{F1130533-E238-4677-9662-9B8276627308}" destId="{EBD910FD-238A-4694-A6D1-1EC7D331245F}" srcOrd="0" destOrd="0" presId="urn:microsoft.com/office/officeart/2008/layout/VerticalAccentList"/>
    <dgm:cxn modelId="{3D24EB4C-443D-40B4-94D7-42F9B257FD69}" type="presParOf" srcId="{8BA457DF-A0D4-4317-A547-6C834B0B0FC2}" destId="{7CFB6360-E37B-4332-B27A-A86BAE602B5C}" srcOrd="10" destOrd="0" presId="urn:microsoft.com/office/officeart/2008/layout/VerticalAccentList"/>
    <dgm:cxn modelId="{40C6D624-9219-4A34-B5AD-D4CB732915D4}" type="presParOf" srcId="{7CFB6360-E37B-4332-B27A-A86BAE602B5C}" destId="{45EC7810-3865-4529-899F-D51B602FA1FA}" srcOrd="0" destOrd="0" presId="urn:microsoft.com/office/officeart/2008/layout/VerticalAccentList"/>
    <dgm:cxn modelId="{9862CDD6-B5D7-41DD-B777-75E04D155F38}" type="presParOf" srcId="{7CFB6360-E37B-4332-B27A-A86BAE602B5C}" destId="{A06B872D-6B75-47F7-836F-BEB5DA81CF28}" srcOrd="1" destOrd="0" presId="urn:microsoft.com/office/officeart/2008/layout/VerticalAccentList"/>
    <dgm:cxn modelId="{08547068-D70E-4B13-A7B0-5A71512539F5}" type="presParOf" srcId="{7CFB6360-E37B-4332-B27A-A86BAE602B5C}" destId="{97966F82-EDEC-47D7-B457-54CDBB9753EC}" srcOrd="2" destOrd="0" presId="urn:microsoft.com/office/officeart/2008/layout/VerticalAccentList"/>
    <dgm:cxn modelId="{BB09323D-6133-4FB8-B25F-2FD1EE378FDE}" type="presParOf" srcId="{7CFB6360-E37B-4332-B27A-A86BAE602B5C}" destId="{2919BE2D-9976-4861-AFB2-AC863DE45324}" srcOrd="3" destOrd="0" presId="urn:microsoft.com/office/officeart/2008/layout/VerticalAccentList"/>
    <dgm:cxn modelId="{7AC2AB27-39C0-4A2A-BFF4-F8F8C11BCDE4}" type="presParOf" srcId="{7CFB6360-E37B-4332-B27A-A86BAE602B5C}" destId="{D8606490-BEDA-4323-AD87-F469A9BAA24A}" srcOrd="4" destOrd="0" presId="urn:microsoft.com/office/officeart/2008/layout/VerticalAccentList"/>
    <dgm:cxn modelId="{F9048763-23CF-4166-8DCF-06F7B16A170F}" type="presParOf" srcId="{7CFB6360-E37B-4332-B27A-A86BAE602B5C}" destId="{4C0B0E85-D27F-4F3C-839D-9751F7F53E16}" srcOrd="5" destOrd="0" presId="urn:microsoft.com/office/officeart/2008/layout/VerticalAccentList"/>
    <dgm:cxn modelId="{B179C778-FE2C-47DF-8C10-FBC2E71E3F14}" type="presParOf" srcId="{7CFB6360-E37B-4332-B27A-A86BAE602B5C}" destId="{53E614F8-DB24-4C51-8A0C-D9DDE400F9C3}" srcOrd="6" destOrd="0" presId="urn:microsoft.com/office/officeart/2008/layout/VerticalAccentList"/>
    <dgm:cxn modelId="{0DB3D249-46C6-43E2-B0D9-E36F7926E14D}" type="presParOf" srcId="{7CFB6360-E37B-4332-B27A-A86BAE602B5C}" destId="{80258147-3A84-40BC-AD71-D9A73582243B}" srcOrd="7" destOrd="0" presId="urn:microsoft.com/office/officeart/2008/layout/VerticalAccentList"/>
    <dgm:cxn modelId="{92699579-793F-4551-A690-533E3007EE01}" type="presParOf" srcId="{8BA457DF-A0D4-4317-A547-6C834B0B0FC2}" destId="{2547FF22-7829-4BB3-A295-5CDE2A54AB0C}" srcOrd="11" destOrd="0" presId="urn:microsoft.com/office/officeart/2008/layout/VerticalAccentList"/>
    <dgm:cxn modelId="{3D228002-AFCE-4DCF-A10E-343FA7810F75}" type="presParOf" srcId="{8BA457DF-A0D4-4317-A547-6C834B0B0FC2}" destId="{680F9005-EC36-4BFD-8469-2467076B0CE0}" srcOrd="12" destOrd="0" presId="urn:microsoft.com/office/officeart/2008/layout/VerticalAccentList"/>
    <dgm:cxn modelId="{917F79EE-85D3-42C2-A411-E5E8F72B997D}" type="presParOf" srcId="{680F9005-EC36-4BFD-8469-2467076B0CE0}" destId="{F4D2054C-8C50-49A9-AD17-E91B611CE3CE}" srcOrd="0" destOrd="0" presId="urn:microsoft.com/office/officeart/2008/layout/VerticalAccentList"/>
    <dgm:cxn modelId="{C4219FFA-A246-4507-A5E0-F1A8471C2EB2}" type="presParOf" srcId="{8BA457DF-A0D4-4317-A547-6C834B0B0FC2}" destId="{40344FD2-48A0-4CF4-9098-3671A0D3D497}" srcOrd="13" destOrd="0" presId="urn:microsoft.com/office/officeart/2008/layout/VerticalAccentList"/>
    <dgm:cxn modelId="{6FA78751-9300-4D4E-94DB-9B480E4F807D}" type="presParOf" srcId="{40344FD2-48A0-4CF4-9098-3671A0D3D497}" destId="{17CB9636-1108-4158-AEA4-62B3BE1DBA90}" srcOrd="0" destOrd="0" presId="urn:microsoft.com/office/officeart/2008/layout/VerticalAccentList"/>
    <dgm:cxn modelId="{714BDE84-BDE8-42B3-B545-765FC4623FD4}" type="presParOf" srcId="{40344FD2-48A0-4CF4-9098-3671A0D3D497}" destId="{E72862B3-5E70-445F-B428-D370DF30EB57}" srcOrd="1" destOrd="0" presId="urn:microsoft.com/office/officeart/2008/layout/VerticalAccentList"/>
    <dgm:cxn modelId="{DB3B4E28-E213-47CB-B651-2D5B3B97983F}" type="presParOf" srcId="{40344FD2-48A0-4CF4-9098-3671A0D3D497}" destId="{438FAF81-91A6-4096-88D2-E72DD89984C4}" srcOrd="2" destOrd="0" presId="urn:microsoft.com/office/officeart/2008/layout/VerticalAccentList"/>
    <dgm:cxn modelId="{58A75DAE-CF25-428D-899F-6B0C0A73338C}" type="presParOf" srcId="{40344FD2-48A0-4CF4-9098-3671A0D3D497}" destId="{B3EBD4C9-7620-41F6-8C42-D2A51840C031}" srcOrd="3" destOrd="0" presId="urn:microsoft.com/office/officeart/2008/layout/VerticalAccentList"/>
    <dgm:cxn modelId="{F14EEF9C-B03F-4701-8EF3-BB8C95E6582E}" type="presParOf" srcId="{40344FD2-48A0-4CF4-9098-3671A0D3D497}" destId="{8B85226E-DC7F-46E5-8B86-6E87AF6357CE}" srcOrd="4" destOrd="0" presId="urn:microsoft.com/office/officeart/2008/layout/VerticalAccentList"/>
    <dgm:cxn modelId="{BA7ED990-39CB-4257-9E20-039CD36719AD}" type="presParOf" srcId="{40344FD2-48A0-4CF4-9098-3671A0D3D497}" destId="{31CC04AF-6410-4DD6-8E76-B4873A3C48DC}" srcOrd="5" destOrd="0" presId="urn:microsoft.com/office/officeart/2008/layout/VerticalAccentList"/>
    <dgm:cxn modelId="{03540895-B576-49FA-B61D-31B7C55AA80A}" type="presParOf" srcId="{40344FD2-48A0-4CF4-9098-3671A0D3D497}" destId="{D2E747A8-69C4-4B05-B514-B777ED0F5E4B}" srcOrd="6" destOrd="0" presId="urn:microsoft.com/office/officeart/2008/layout/VerticalAccentList"/>
    <dgm:cxn modelId="{EFF120AE-5B69-41E6-902A-4A89FC4CB192}" type="presParOf" srcId="{40344FD2-48A0-4CF4-9098-3671A0D3D497}" destId="{44A6D82C-17AC-4B03-B17C-9F5D39407AA1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816E6F4-C90C-4754-8285-0F5FCCF495C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0A7AC9F-440A-4509-9502-9479F82637A2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10D487F0-FCB6-48C2-9D4E-21EB19336762}" type="parTrans" cxnId="{0C76CDAC-4D8F-4A1F-822A-2DA93D47B1F7}">
      <dgm:prSet/>
      <dgm:spPr/>
      <dgm:t>
        <a:bodyPr/>
        <a:lstStyle/>
        <a:p>
          <a:endParaRPr lang="ru-RU"/>
        </a:p>
      </dgm:t>
    </dgm:pt>
    <dgm:pt modelId="{DE4F381B-B9A2-46DC-B8F4-E459BF546457}" type="sibTrans" cxnId="{0C76CDAC-4D8F-4A1F-822A-2DA93D47B1F7}">
      <dgm:prSet/>
      <dgm:spPr/>
      <dgm:t>
        <a:bodyPr/>
        <a:lstStyle/>
        <a:p>
          <a:endParaRPr lang="ru-RU"/>
        </a:p>
      </dgm:t>
    </dgm:pt>
    <dgm:pt modelId="{78690CCA-6018-4E5A-9956-0E5774FA6450}">
      <dgm:prSet phldrT="[Текст]"/>
      <dgm:spPr/>
      <dgm:t>
        <a:bodyPr/>
        <a:lstStyle/>
        <a:p>
          <a:r>
            <a:rPr lang="ru-RU" dirty="0" smtClean="0"/>
            <a:t>Еськов Сергей Николаевич</a:t>
          </a:r>
          <a:endParaRPr lang="ru-RU" dirty="0"/>
        </a:p>
      </dgm:t>
    </dgm:pt>
    <dgm:pt modelId="{6E7AAE49-EFC2-4B6A-BEE9-917B2D63E5D1}" type="parTrans" cxnId="{FF3C451D-D22E-403C-9312-FE0023ECCF81}">
      <dgm:prSet/>
      <dgm:spPr/>
      <dgm:t>
        <a:bodyPr/>
        <a:lstStyle/>
        <a:p>
          <a:endParaRPr lang="ru-RU"/>
        </a:p>
      </dgm:t>
    </dgm:pt>
    <dgm:pt modelId="{4D963481-EF5D-4493-8965-EBA1B9D87BFE}" type="sibTrans" cxnId="{FF3C451D-D22E-403C-9312-FE0023ECCF81}">
      <dgm:prSet/>
      <dgm:spPr/>
      <dgm:t>
        <a:bodyPr/>
        <a:lstStyle/>
        <a:p>
          <a:endParaRPr lang="ru-RU"/>
        </a:p>
      </dgm:t>
    </dgm:pt>
    <dgm:pt modelId="{D9732175-A6DE-4ED0-A099-5EAE441AA15D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B06E05A2-535B-456D-9C21-C72982CDFFA8}" type="parTrans" cxnId="{B43626DF-EA59-4BBF-B51E-A8FC999D73BB}">
      <dgm:prSet/>
      <dgm:spPr/>
      <dgm:t>
        <a:bodyPr/>
        <a:lstStyle/>
        <a:p>
          <a:endParaRPr lang="ru-RU"/>
        </a:p>
      </dgm:t>
    </dgm:pt>
    <dgm:pt modelId="{7959B516-7644-435B-8918-86BCDF5A2F11}" type="sibTrans" cxnId="{B43626DF-EA59-4BBF-B51E-A8FC999D73BB}">
      <dgm:prSet/>
      <dgm:spPr/>
      <dgm:t>
        <a:bodyPr/>
        <a:lstStyle/>
        <a:p>
          <a:endParaRPr lang="ru-RU"/>
        </a:p>
      </dgm:t>
    </dgm:pt>
    <dgm:pt modelId="{2475C4A9-DB17-455C-A717-3FB83ABF0024}">
      <dgm:prSet phldrT="[Текст]"/>
      <dgm:spPr/>
      <dgm:t>
        <a:bodyPr/>
        <a:lstStyle/>
        <a:p>
          <a:r>
            <a:rPr lang="ru-RU" dirty="0" smtClean="0"/>
            <a:t>Филимонов Илья Владимирович</a:t>
          </a:r>
          <a:endParaRPr lang="ru-RU" dirty="0"/>
        </a:p>
      </dgm:t>
    </dgm:pt>
    <dgm:pt modelId="{117685B4-A6A1-4BCE-A7D3-39ADB74DCEA5}" type="parTrans" cxnId="{6DC65787-3887-4833-9AB8-4D483C06182C}">
      <dgm:prSet/>
      <dgm:spPr/>
      <dgm:t>
        <a:bodyPr/>
        <a:lstStyle/>
        <a:p>
          <a:endParaRPr lang="ru-RU"/>
        </a:p>
      </dgm:t>
    </dgm:pt>
    <dgm:pt modelId="{ACDA6079-DD67-4719-9F5F-60EED06D7F80}" type="sibTrans" cxnId="{6DC65787-3887-4833-9AB8-4D483C06182C}">
      <dgm:prSet/>
      <dgm:spPr/>
      <dgm:t>
        <a:bodyPr/>
        <a:lstStyle/>
        <a:p>
          <a:endParaRPr lang="ru-RU"/>
        </a:p>
      </dgm:t>
    </dgm:pt>
    <dgm:pt modelId="{02424549-68E6-48FC-8030-D72849C97184}">
      <dgm:prSet/>
      <dgm:spPr/>
      <dgm:t>
        <a:bodyPr/>
        <a:lstStyle/>
        <a:p>
          <a:pPr marL="57150" indent="0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dirty="0" smtClean="0"/>
            <a:t>Заместитель директора ООО Торговый Дом "</a:t>
          </a:r>
          <a:r>
            <a:rPr lang="ru-RU" dirty="0" err="1" smtClean="0"/>
            <a:t>Росподшипник</a:t>
          </a:r>
          <a:r>
            <a:rPr lang="ru-RU" dirty="0" smtClean="0"/>
            <a:t>"</a:t>
          </a:r>
          <a:endParaRPr lang="ru-RU" dirty="0"/>
        </a:p>
      </dgm:t>
    </dgm:pt>
    <dgm:pt modelId="{64DB51A1-2500-4934-B7B4-500713DE313A}" type="parTrans" cxnId="{83762130-8414-4E41-A551-34523A890DB1}">
      <dgm:prSet/>
      <dgm:spPr/>
      <dgm:t>
        <a:bodyPr/>
        <a:lstStyle/>
        <a:p>
          <a:endParaRPr lang="ru-RU"/>
        </a:p>
      </dgm:t>
    </dgm:pt>
    <dgm:pt modelId="{B10EDB47-B8BB-42D8-8D69-681EDC0217D3}" type="sibTrans" cxnId="{83762130-8414-4E41-A551-34523A890DB1}">
      <dgm:prSet/>
      <dgm:spPr/>
      <dgm:t>
        <a:bodyPr/>
        <a:lstStyle/>
        <a:p>
          <a:endParaRPr lang="ru-RU"/>
        </a:p>
      </dgm:t>
    </dgm:pt>
    <dgm:pt modelId="{BECF0479-A12A-4CAB-A6B8-8FE0261FD96A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Выпускник 2000 г</a:t>
          </a:r>
          <a:endParaRPr lang="ru-RU" dirty="0"/>
        </a:p>
      </dgm:t>
    </dgm:pt>
    <dgm:pt modelId="{FA0EE4BE-6DBD-4846-B5EE-73DF77AAE6D2}" type="parTrans" cxnId="{D12882AF-D54E-4AEC-A228-922A99F9508F}">
      <dgm:prSet/>
      <dgm:spPr/>
      <dgm:t>
        <a:bodyPr/>
        <a:lstStyle/>
        <a:p>
          <a:endParaRPr lang="ru-RU"/>
        </a:p>
      </dgm:t>
    </dgm:pt>
    <dgm:pt modelId="{9362B94C-E3CF-4B1F-A8F6-E45C909EF64D}" type="sibTrans" cxnId="{D12882AF-D54E-4AEC-A228-922A99F9508F}">
      <dgm:prSet/>
      <dgm:spPr/>
      <dgm:t>
        <a:bodyPr/>
        <a:lstStyle/>
        <a:p>
          <a:endParaRPr lang="ru-RU"/>
        </a:p>
      </dgm:t>
    </dgm:pt>
    <dgm:pt modelId="{6D2ED791-09BB-4169-89E0-1D3AF4AE5C97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70F4D9E1-9D8C-473A-9E64-40711CAD63B0}" type="sibTrans" cxnId="{6B2F2084-57B3-4EA0-8595-1BCB922D9631}">
      <dgm:prSet/>
      <dgm:spPr/>
      <dgm:t>
        <a:bodyPr/>
        <a:lstStyle/>
        <a:p>
          <a:endParaRPr lang="ru-RU"/>
        </a:p>
      </dgm:t>
    </dgm:pt>
    <dgm:pt modelId="{AF87FD7E-1C82-4432-BFB3-B2A9A27D9CFE}" type="parTrans" cxnId="{6B2F2084-57B3-4EA0-8595-1BCB922D9631}">
      <dgm:prSet/>
      <dgm:spPr/>
      <dgm:t>
        <a:bodyPr/>
        <a:lstStyle/>
        <a:p>
          <a:endParaRPr lang="ru-RU"/>
        </a:p>
      </dgm:t>
    </dgm:pt>
    <dgm:pt modelId="{21AE83DF-BB11-4400-B710-2F7B0906F2D1}">
      <dgm:prSet/>
      <dgm:spPr/>
      <dgm:t>
        <a:bodyPr/>
        <a:lstStyle/>
        <a:p>
          <a:pPr marL="57150" indent="0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dirty="0" err="1" smtClean="0"/>
            <a:t>Трущелёв</a:t>
          </a:r>
          <a:r>
            <a:rPr lang="ru-RU" dirty="0" smtClean="0"/>
            <a:t> Алексей Александрович</a:t>
          </a:r>
          <a:endParaRPr lang="ru-RU" dirty="0"/>
        </a:p>
      </dgm:t>
    </dgm:pt>
    <dgm:pt modelId="{5DB0BF5F-DA8A-4D52-8F55-E798ADCA006A}" type="parTrans" cxnId="{66193CDF-EF9D-4AD3-8D15-CDBB3EE63140}">
      <dgm:prSet/>
      <dgm:spPr/>
      <dgm:t>
        <a:bodyPr/>
        <a:lstStyle/>
        <a:p>
          <a:endParaRPr lang="ru-RU"/>
        </a:p>
      </dgm:t>
    </dgm:pt>
    <dgm:pt modelId="{0CCE9C46-066D-469A-86FA-4F4A67DB0354}" type="sibTrans" cxnId="{66193CDF-EF9D-4AD3-8D15-CDBB3EE63140}">
      <dgm:prSet/>
      <dgm:spPr/>
      <dgm:t>
        <a:bodyPr/>
        <a:lstStyle/>
        <a:p>
          <a:endParaRPr lang="ru-RU"/>
        </a:p>
      </dgm:t>
    </dgm:pt>
    <dgm:pt modelId="{25C67772-B722-4396-84DA-66E6667A0C9B}">
      <dgm:prSet phldrT="[Текст]"/>
      <dgm:spPr/>
      <dgm:t>
        <a:bodyPr/>
        <a:lstStyle/>
        <a:p>
          <a:r>
            <a:rPr lang="ru-RU" dirty="0" smtClean="0"/>
            <a:t>Директор ОАО «ЕПК Самара»</a:t>
          </a:r>
          <a:endParaRPr lang="ru-RU" dirty="0"/>
        </a:p>
      </dgm:t>
    </dgm:pt>
    <dgm:pt modelId="{DE2EC42F-C08D-4DF5-A931-20AF7053D5FA}" type="parTrans" cxnId="{79F15005-4B4F-4456-B7E6-D3BF74B505B2}">
      <dgm:prSet/>
      <dgm:spPr/>
      <dgm:t>
        <a:bodyPr/>
        <a:lstStyle/>
        <a:p>
          <a:endParaRPr lang="ru-RU"/>
        </a:p>
      </dgm:t>
    </dgm:pt>
    <dgm:pt modelId="{9D267AB3-6F7B-4D81-83C2-B278E49E3BE0}" type="sibTrans" cxnId="{79F15005-4B4F-4456-B7E6-D3BF74B505B2}">
      <dgm:prSet/>
      <dgm:spPr/>
      <dgm:t>
        <a:bodyPr/>
        <a:lstStyle/>
        <a:p>
          <a:endParaRPr lang="ru-RU"/>
        </a:p>
      </dgm:t>
    </dgm:pt>
    <dgm:pt modelId="{5CCD7F46-88DC-4191-9EE2-EC101C4DE41B}">
      <dgm:prSet phldrT="[Текст]"/>
      <dgm:spPr/>
      <dgm:t>
        <a:bodyPr/>
        <a:lstStyle/>
        <a:p>
          <a:r>
            <a:rPr lang="ru-RU" dirty="0" smtClean="0"/>
            <a:t>Выпускник 2002 г.</a:t>
          </a:r>
          <a:endParaRPr lang="ru-RU" dirty="0"/>
        </a:p>
      </dgm:t>
    </dgm:pt>
    <dgm:pt modelId="{3CD57AAB-6281-41C0-B4BC-78FC92EA2FE7}" type="parTrans" cxnId="{58D68491-926D-4C2A-952A-70A77B3F858A}">
      <dgm:prSet/>
      <dgm:spPr/>
      <dgm:t>
        <a:bodyPr/>
        <a:lstStyle/>
        <a:p>
          <a:endParaRPr lang="ru-RU"/>
        </a:p>
      </dgm:t>
    </dgm:pt>
    <dgm:pt modelId="{110C029E-7BFD-48AB-8DF2-D57D93C360BF}" type="sibTrans" cxnId="{58D68491-926D-4C2A-952A-70A77B3F858A}">
      <dgm:prSet/>
      <dgm:spPr/>
      <dgm:t>
        <a:bodyPr/>
        <a:lstStyle/>
        <a:p>
          <a:endParaRPr lang="ru-RU"/>
        </a:p>
      </dgm:t>
    </dgm:pt>
    <dgm:pt modelId="{06CD7242-17FF-4DAB-B871-F7C7D3967906}">
      <dgm:prSet phldrT="[Текст]"/>
      <dgm:spPr/>
      <dgm:t>
        <a:bodyPr/>
        <a:lstStyle/>
        <a:p>
          <a:r>
            <a:rPr lang="ru-RU" dirty="0" smtClean="0"/>
            <a:t>Начальник конструкторского бюро «Балтийская подшипниковая компания»</a:t>
          </a:r>
          <a:endParaRPr lang="ru-RU" dirty="0"/>
        </a:p>
      </dgm:t>
    </dgm:pt>
    <dgm:pt modelId="{2789962B-3717-4D6D-B190-A2E8CB58E0DC}" type="parTrans" cxnId="{658F3286-F763-4375-B0C3-47A7AFE606B9}">
      <dgm:prSet/>
      <dgm:spPr/>
      <dgm:t>
        <a:bodyPr/>
        <a:lstStyle/>
        <a:p>
          <a:endParaRPr lang="ru-RU"/>
        </a:p>
      </dgm:t>
    </dgm:pt>
    <dgm:pt modelId="{D462CCDA-1685-42A4-BA9F-255EFF9B64BB}" type="sibTrans" cxnId="{658F3286-F763-4375-B0C3-47A7AFE606B9}">
      <dgm:prSet/>
      <dgm:spPr/>
      <dgm:t>
        <a:bodyPr/>
        <a:lstStyle/>
        <a:p>
          <a:endParaRPr lang="ru-RU"/>
        </a:p>
      </dgm:t>
    </dgm:pt>
    <dgm:pt modelId="{C8019FEB-AE20-44DD-B4C3-B53F62B955B0}">
      <dgm:prSet phldrT="[Текст]"/>
      <dgm:spPr/>
      <dgm:t>
        <a:bodyPr/>
        <a:lstStyle/>
        <a:p>
          <a:r>
            <a:rPr lang="ru-RU" dirty="0" smtClean="0"/>
            <a:t>Выпускник 2009 г.</a:t>
          </a:r>
          <a:endParaRPr lang="ru-RU" dirty="0"/>
        </a:p>
      </dgm:t>
    </dgm:pt>
    <dgm:pt modelId="{FDED9049-EE39-4359-8726-C2E116F4F36B}" type="parTrans" cxnId="{344D3D24-016D-4A20-941A-3800F1AFD74A}">
      <dgm:prSet/>
      <dgm:spPr/>
      <dgm:t>
        <a:bodyPr/>
        <a:lstStyle/>
        <a:p>
          <a:endParaRPr lang="ru-RU"/>
        </a:p>
      </dgm:t>
    </dgm:pt>
    <dgm:pt modelId="{A988A2D0-5395-4585-923E-1A4441E53432}" type="sibTrans" cxnId="{344D3D24-016D-4A20-941A-3800F1AFD74A}">
      <dgm:prSet/>
      <dgm:spPr/>
      <dgm:t>
        <a:bodyPr/>
        <a:lstStyle/>
        <a:p>
          <a:endParaRPr lang="ru-RU"/>
        </a:p>
      </dgm:t>
    </dgm:pt>
    <dgm:pt modelId="{FC68A1BF-0E5C-4964-A988-22B966872292}" type="pres">
      <dgm:prSet presAssocID="{5816E6F4-C90C-4754-8285-0F5FCCF495C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0952557-851F-4DD7-8898-15215CC2EDEB}" type="pres">
      <dgm:prSet presAssocID="{C0A7AC9F-440A-4509-9502-9479F82637A2}" presName="linNode" presStyleCnt="0"/>
      <dgm:spPr/>
      <dgm:t>
        <a:bodyPr/>
        <a:lstStyle/>
        <a:p>
          <a:endParaRPr lang="ru-RU"/>
        </a:p>
      </dgm:t>
    </dgm:pt>
    <dgm:pt modelId="{4AA5FFFE-B96B-48FF-AEC0-2BC12838620A}" type="pres">
      <dgm:prSet presAssocID="{C0A7AC9F-440A-4509-9502-9479F82637A2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0A1B8-6D03-4F91-B697-EB60E41DBB5A}" type="pres">
      <dgm:prSet presAssocID="{C0A7AC9F-440A-4509-9502-9479F82637A2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BB5897-308A-4D1B-8836-32C665AE9106}" type="pres">
      <dgm:prSet presAssocID="{DE4F381B-B9A2-46DC-B8F4-E459BF546457}" presName="sp" presStyleCnt="0"/>
      <dgm:spPr/>
      <dgm:t>
        <a:bodyPr/>
        <a:lstStyle/>
        <a:p>
          <a:endParaRPr lang="ru-RU"/>
        </a:p>
      </dgm:t>
    </dgm:pt>
    <dgm:pt modelId="{C6518BEE-FCF7-4D11-AF38-D9F5DE783057}" type="pres">
      <dgm:prSet presAssocID="{6D2ED791-09BB-4169-89E0-1D3AF4AE5C97}" presName="linNode" presStyleCnt="0"/>
      <dgm:spPr/>
      <dgm:t>
        <a:bodyPr/>
        <a:lstStyle/>
        <a:p>
          <a:endParaRPr lang="ru-RU"/>
        </a:p>
      </dgm:t>
    </dgm:pt>
    <dgm:pt modelId="{89E00CA7-EFBA-4BB2-9900-69E9D0FECC90}" type="pres">
      <dgm:prSet presAssocID="{6D2ED791-09BB-4169-89E0-1D3AF4AE5C97}" presName="parentText" presStyleLbl="node1" presStyleIdx="1" presStyleCnt="3" custScaleX="9002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C0CA5-803D-4BFF-B2DA-4AAA3B64FF49}" type="pres">
      <dgm:prSet presAssocID="{6D2ED791-09BB-4169-89E0-1D3AF4AE5C97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432DA7-19F4-4DC9-9A52-9923B618E67F}" type="pres">
      <dgm:prSet presAssocID="{70F4D9E1-9D8C-473A-9E64-40711CAD63B0}" presName="sp" presStyleCnt="0"/>
      <dgm:spPr/>
      <dgm:t>
        <a:bodyPr/>
        <a:lstStyle/>
        <a:p>
          <a:endParaRPr lang="ru-RU"/>
        </a:p>
      </dgm:t>
    </dgm:pt>
    <dgm:pt modelId="{86F9DDBF-F26B-4985-9C0D-1E9DCCBF9928}" type="pres">
      <dgm:prSet presAssocID="{D9732175-A6DE-4ED0-A099-5EAE441AA15D}" presName="linNode" presStyleCnt="0"/>
      <dgm:spPr/>
      <dgm:t>
        <a:bodyPr/>
        <a:lstStyle/>
        <a:p>
          <a:endParaRPr lang="ru-RU"/>
        </a:p>
      </dgm:t>
    </dgm:pt>
    <dgm:pt modelId="{F4D7F7FA-4267-47BE-ABF2-50863968B047}" type="pres">
      <dgm:prSet presAssocID="{D9732175-A6DE-4ED0-A099-5EAE441AA15D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978418-807D-4414-A6AD-FDB496DAE910}" type="pres">
      <dgm:prSet presAssocID="{D9732175-A6DE-4ED0-A099-5EAE441AA15D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D6471D-97B2-4B3F-9191-3AFB67D5E6E3}" type="presOf" srcId="{5CCD7F46-88DC-4191-9EE2-EC101C4DE41B}" destId="{8E9C0CA5-803D-4BFF-B2DA-4AAA3B64FF49}" srcOrd="0" destOrd="2" presId="urn:microsoft.com/office/officeart/2005/8/layout/vList5"/>
    <dgm:cxn modelId="{6DC65787-3887-4833-9AB8-4D483C06182C}" srcId="{D9732175-A6DE-4ED0-A099-5EAE441AA15D}" destId="{2475C4A9-DB17-455C-A717-3FB83ABF0024}" srcOrd="0" destOrd="0" parTransId="{117685B4-A6A1-4BCE-A7D3-39ADB74DCEA5}" sibTransId="{ACDA6079-DD67-4719-9F5F-60EED06D7F80}"/>
    <dgm:cxn modelId="{A51C8FED-66FD-4866-BCFE-DBC9E1473750}" type="presOf" srcId="{02424549-68E6-48FC-8030-D72849C97184}" destId="{2CE0A1B8-6D03-4F91-B697-EB60E41DBB5A}" srcOrd="0" destOrd="1" presId="urn:microsoft.com/office/officeart/2005/8/layout/vList5"/>
    <dgm:cxn modelId="{79F15005-4B4F-4456-B7E6-D3BF74B505B2}" srcId="{6D2ED791-09BB-4169-89E0-1D3AF4AE5C97}" destId="{25C67772-B722-4396-84DA-66E6667A0C9B}" srcOrd="1" destOrd="0" parTransId="{DE2EC42F-C08D-4DF5-A931-20AF7053D5FA}" sibTransId="{9D267AB3-6F7B-4D81-83C2-B278E49E3BE0}"/>
    <dgm:cxn modelId="{6B2F2084-57B3-4EA0-8595-1BCB922D9631}" srcId="{5816E6F4-C90C-4754-8285-0F5FCCF495C0}" destId="{6D2ED791-09BB-4169-89E0-1D3AF4AE5C97}" srcOrd="1" destOrd="0" parTransId="{AF87FD7E-1C82-4432-BFB3-B2A9A27D9CFE}" sibTransId="{70F4D9E1-9D8C-473A-9E64-40711CAD63B0}"/>
    <dgm:cxn modelId="{D12882AF-D54E-4AEC-A228-922A99F9508F}" srcId="{C0A7AC9F-440A-4509-9502-9479F82637A2}" destId="{BECF0479-A12A-4CAB-A6B8-8FE0261FD96A}" srcOrd="2" destOrd="0" parTransId="{FA0EE4BE-6DBD-4846-B5EE-73DF77AAE6D2}" sibTransId="{9362B94C-E3CF-4B1F-A8F6-E45C909EF64D}"/>
    <dgm:cxn modelId="{44938A1C-4D4D-4D2A-BECF-556FB49353B0}" type="presOf" srcId="{06CD7242-17FF-4DAB-B871-F7C7D3967906}" destId="{AF978418-807D-4414-A6AD-FDB496DAE910}" srcOrd="0" destOrd="1" presId="urn:microsoft.com/office/officeart/2005/8/layout/vList5"/>
    <dgm:cxn modelId="{658F3286-F763-4375-B0C3-47A7AFE606B9}" srcId="{D9732175-A6DE-4ED0-A099-5EAE441AA15D}" destId="{06CD7242-17FF-4DAB-B871-F7C7D3967906}" srcOrd="1" destOrd="0" parTransId="{2789962B-3717-4D6D-B190-A2E8CB58E0DC}" sibTransId="{D462CCDA-1685-42A4-BA9F-255EFF9B64BB}"/>
    <dgm:cxn modelId="{912CBCD9-BB4C-4A77-87D9-959C270A3E63}" type="presOf" srcId="{D9732175-A6DE-4ED0-A099-5EAE441AA15D}" destId="{F4D7F7FA-4267-47BE-ABF2-50863968B047}" srcOrd="0" destOrd="0" presId="urn:microsoft.com/office/officeart/2005/8/layout/vList5"/>
    <dgm:cxn modelId="{66193CDF-EF9D-4AD3-8D15-CDBB3EE63140}" srcId="{C0A7AC9F-440A-4509-9502-9479F82637A2}" destId="{21AE83DF-BB11-4400-B710-2F7B0906F2D1}" srcOrd="0" destOrd="0" parTransId="{5DB0BF5F-DA8A-4D52-8F55-E798ADCA006A}" sibTransId="{0CCE9C46-066D-469A-86FA-4F4A67DB0354}"/>
    <dgm:cxn modelId="{83762130-8414-4E41-A551-34523A890DB1}" srcId="{C0A7AC9F-440A-4509-9502-9479F82637A2}" destId="{02424549-68E6-48FC-8030-D72849C97184}" srcOrd="1" destOrd="0" parTransId="{64DB51A1-2500-4934-B7B4-500713DE313A}" sibTransId="{B10EDB47-B8BB-42D8-8D69-681EDC0217D3}"/>
    <dgm:cxn modelId="{0C76CDAC-4D8F-4A1F-822A-2DA93D47B1F7}" srcId="{5816E6F4-C90C-4754-8285-0F5FCCF495C0}" destId="{C0A7AC9F-440A-4509-9502-9479F82637A2}" srcOrd="0" destOrd="0" parTransId="{10D487F0-FCB6-48C2-9D4E-21EB19336762}" sibTransId="{DE4F381B-B9A2-46DC-B8F4-E459BF546457}"/>
    <dgm:cxn modelId="{FA6814E0-DADF-4A5D-AF86-53034FAF4F2A}" type="presOf" srcId="{78690CCA-6018-4E5A-9956-0E5774FA6450}" destId="{8E9C0CA5-803D-4BFF-B2DA-4AAA3B64FF49}" srcOrd="0" destOrd="0" presId="urn:microsoft.com/office/officeart/2005/8/layout/vList5"/>
    <dgm:cxn modelId="{987B9497-C4DD-4C43-9E5A-608E26A8F097}" type="presOf" srcId="{BECF0479-A12A-4CAB-A6B8-8FE0261FD96A}" destId="{2CE0A1B8-6D03-4F91-B697-EB60E41DBB5A}" srcOrd="0" destOrd="2" presId="urn:microsoft.com/office/officeart/2005/8/layout/vList5"/>
    <dgm:cxn modelId="{E2585D13-2B6B-4B95-A609-852FCB723B10}" type="presOf" srcId="{21AE83DF-BB11-4400-B710-2F7B0906F2D1}" destId="{2CE0A1B8-6D03-4F91-B697-EB60E41DBB5A}" srcOrd="0" destOrd="0" presId="urn:microsoft.com/office/officeart/2005/8/layout/vList5"/>
    <dgm:cxn modelId="{1396A811-6D9B-4E37-BFD7-01E38E7E9E89}" type="presOf" srcId="{C0A7AC9F-440A-4509-9502-9479F82637A2}" destId="{4AA5FFFE-B96B-48FF-AEC0-2BC12838620A}" srcOrd="0" destOrd="0" presId="urn:microsoft.com/office/officeart/2005/8/layout/vList5"/>
    <dgm:cxn modelId="{56097673-9DFC-4333-94CC-10D0EA9FB44D}" type="presOf" srcId="{C8019FEB-AE20-44DD-B4C3-B53F62B955B0}" destId="{AF978418-807D-4414-A6AD-FDB496DAE910}" srcOrd="0" destOrd="2" presId="urn:microsoft.com/office/officeart/2005/8/layout/vList5"/>
    <dgm:cxn modelId="{7B3B10A4-08A9-42BD-94D0-F620F19A23C7}" type="presOf" srcId="{6D2ED791-09BB-4169-89E0-1D3AF4AE5C97}" destId="{89E00CA7-EFBA-4BB2-9900-69E9D0FECC90}" srcOrd="0" destOrd="0" presId="urn:microsoft.com/office/officeart/2005/8/layout/vList5"/>
    <dgm:cxn modelId="{344D3D24-016D-4A20-941A-3800F1AFD74A}" srcId="{D9732175-A6DE-4ED0-A099-5EAE441AA15D}" destId="{C8019FEB-AE20-44DD-B4C3-B53F62B955B0}" srcOrd="2" destOrd="0" parTransId="{FDED9049-EE39-4359-8726-C2E116F4F36B}" sibTransId="{A988A2D0-5395-4585-923E-1A4441E53432}"/>
    <dgm:cxn modelId="{A825B54B-2660-43DF-9472-BC431D3EA6C7}" type="presOf" srcId="{2475C4A9-DB17-455C-A717-3FB83ABF0024}" destId="{AF978418-807D-4414-A6AD-FDB496DAE910}" srcOrd="0" destOrd="0" presId="urn:microsoft.com/office/officeart/2005/8/layout/vList5"/>
    <dgm:cxn modelId="{B43626DF-EA59-4BBF-B51E-A8FC999D73BB}" srcId="{5816E6F4-C90C-4754-8285-0F5FCCF495C0}" destId="{D9732175-A6DE-4ED0-A099-5EAE441AA15D}" srcOrd="2" destOrd="0" parTransId="{B06E05A2-535B-456D-9C21-C72982CDFFA8}" sibTransId="{7959B516-7644-435B-8918-86BCDF5A2F11}"/>
    <dgm:cxn modelId="{11D2C630-2A15-42FD-AB69-A0104CAD9C3A}" type="presOf" srcId="{5816E6F4-C90C-4754-8285-0F5FCCF495C0}" destId="{FC68A1BF-0E5C-4964-A988-22B966872292}" srcOrd="0" destOrd="0" presId="urn:microsoft.com/office/officeart/2005/8/layout/vList5"/>
    <dgm:cxn modelId="{58D68491-926D-4C2A-952A-70A77B3F858A}" srcId="{6D2ED791-09BB-4169-89E0-1D3AF4AE5C97}" destId="{5CCD7F46-88DC-4191-9EE2-EC101C4DE41B}" srcOrd="2" destOrd="0" parTransId="{3CD57AAB-6281-41C0-B4BC-78FC92EA2FE7}" sibTransId="{110C029E-7BFD-48AB-8DF2-D57D93C360BF}"/>
    <dgm:cxn modelId="{FF3C451D-D22E-403C-9312-FE0023ECCF81}" srcId="{6D2ED791-09BB-4169-89E0-1D3AF4AE5C97}" destId="{78690CCA-6018-4E5A-9956-0E5774FA6450}" srcOrd="0" destOrd="0" parTransId="{6E7AAE49-EFC2-4B6A-BEE9-917B2D63E5D1}" sibTransId="{4D963481-EF5D-4493-8965-EBA1B9D87BFE}"/>
    <dgm:cxn modelId="{CD3000EA-E01B-4BB6-8927-95EEDD094AD6}" type="presOf" srcId="{25C67772-B722-4396-84DA-66E6667A0C9B}" destId="{8E9C0CA5-803D-4BFF-B2DA-4AAA3B64FF49}" srcOrd="0" destOrd="1" presId="urn:microsoft.com/office/officeart/2005/8/layout/vList5"/>
    <dgm:cxn modelId="{9D61030B-68ED-4237-B7A6-0620D70F3D8C}" type="presParOf" srcId="{FC68A1BF-0E5C-4964-A988-22B966872292}" destId="{B0952557-851F-4DD7-8898-15215CC2EDEB}" srcOrd="0" destOrd="0" presId="urn:microsoft.com/office/officeart/2005/8/layout/vList5"/>
    <dgm:cxn modelId="{5F2E62A7-3C32-4D5F-B4D8-427144025CCF}" type="presParOf" srcId="{B0952557-851F-4DD7-8898-15215CC2EDEB}" destId="{4AA5FFFE-B96B-48FF-AEC0-2BC12838620A}" srcOrd="0" destOrd="0" presId="urn:microsoft.com/office/officeart/2005/8/layout/vList5"/>
    <dgm:cxn modelId="{D80B9836-7447-4128-B775-B39125AFA235}" type="presParOf" srcId="{B0952557-851F-4DD7-8898-15215CC2EDEB}" destId="{2CE0A1B8-6D03-4F91-B697-EB60E41DBB5A}" srcOrd="1" destOrd="0" presId="urn:microsoft.com/office/officeart/2005/8/layout/vList5"/>
    <dgm:cxn modelId="{C8B3589F-4347-4EC5-90AB-8FB3580ADF2C}" type="presParOf" srcId="{FC68A1BF-0E5C-4964-A988-22B966872292}" destId="{16BB5897-308A-4D1B-8836-32C665AE9106}" srcOrd="1" destOrd="0" presId="urn:microsoft.com/office/officeart/2005/8/layout/vList5"/>
    <dgm:cxn modelId="{2C541E38-60DB-4EB4-BB24-A92FE958BF1A}" type="presParOf" srcId="{FC68A1BF-0E5C-4964-A988-22B966872292}" destId="{C6518BEE-FCF7-4D11-AF38-D9F5DE783057}" srcOrd="2" destOrd="0" presId="urn:microsoft.com/office/officeart/2005/8/layout/vList5"/>
    <dgm:cxn modelId="{97AFC6F3-BD0B-49A0-9653-738F759A6615}" type="presParOf" srcId="{C6518BEE-FCF7-4D11-AF38-D9F5DE783057}" destId="{89E00CA7-EFBA-4BB2-9900-69E9D0FECC90}" srcOrd="0" destOrd="0" presId="urn:microsoft.com/office/officeart/2005/8/layout/vList5"/>
    <dgm:cxn modelId="{E86B2F03-B0C3-49A1-9A8A-0F2CD169A7C4}" type="presParOf" srcId="{C6518BEE-FCF7-4D11-AF38-D9F5DE783057}" destId="{8E9C0CA5-803D-4BFF-B2DA-4AAA3B64FF49}" srcOrd="1" destOrd="0" presId="urn:microsoft.com/office/officeart/2005/8/layout/vList5"/>
    <dgm:cxn modelId="{7CCF99CD-5EEA-4DCB-85F8-CEA9B88F9451}" type="presParOf" srcId="{FC68A1BF-0E5C-4964-A988-22B966872292}" destId="{9E432DA7-19F4-4DC9-9A52-9923B618E67F}" srcOrd="3" destOrd="0" presId="urn:microsoft.com/office/officeart/2005/8/layout/vList5"/>
    <dgm:cxn modelId="{71F3F960-2662-4BD6-AEF1-C49314C7B64C}" type="presParOf" srcId="{FC68A1BF-0E5C-4964-A988-22B966872292}" destId="{86F9DDBF-F26B-4985-9C0D-1E9DCCBF9928}" srcOrd="4" destOrd="0" presId="urn:microsoft.com/office/officeart/2005/8/layout/vList5"/>
    <dgm:cxn modelId="{4EE1D1C6-ED8A-4499-A83B-5E3F5C767D23}" type="presParOf" srcId="{86F9DDBF-F26B-4985-9C0D-1E9DCCBF9928}" destId="{F4D7F7FA-4267-47BE-ABF2-50863968B047}" srcOrd="0" destOrd="0" presId="urn:microsoft.com/office/officeart/2005/8/layout/vList5"/>
    <dgm:cxn modelId="{F774966A-A5C1-4F3B-9E21-C4223E8ABAB4}" type="presParOf" srcId="{86F9DDBF-F26B-4985-9C0D-1E9DCCBF9928}" destId="{AF978418-807D-4414-A6AD-FDB496DAE91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62D1941-AB9E-4247-9FFC-8BBD0A5C9655}" type="doc">
      <dgm:prSet loTypeId="urn:microsoft.com/office/officeart/2005/8/layout/chevron2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9240A417-DD91-4756-B95C-3E6AA87E34DC}">
      <dgm:prSet phldrT="[Текст]"/>
      <dgm:spPr/>
      <dgm:t>
        <a:bodyPr/>
        <a:lstStyle/>
        <a:p>
          <a:endParaRPr lang="ru-RU" dirty="0"/>
        </a:p>
      </dgm:t>
    </dgm:pt>
    <dgm:pt modelId="{14769488-F955-4506-8717-8A51B528F2BA}" type="parTrans" cxnId="{D87C2104-1876-4930-885E-08DA364AA8D3}">
      <dgm:prSet/>
      <dgm:spPr/>
      <dgm:t>
        <a:bodyPr/>
        <a:lstStyle/>
        <a:p>
          <a:endParaRPr lang="ru-RU"/>
        </a:p>
      </dgm:t>
    </dgm:pt>
    <dgm:pt modelId="{2EFBD086-B00D-4866-8F95-0236347F2FB0}" type="sibTrans" cxnId="{D87C2104-1876-4930-885E-08DA364AA8D3}">
      <dgm:prSet/>
      <dgm:spPr/>
      <dgm:t>
        <a:bodyPr/>
        <a:lstStyle/>
        <a:p>
          <a:endParaRPr lang="ru-RU"/>
        </a:p>
      </dgm:t>
    </dgm:pt>
    <dgm:pt modelId="{CB661403-7BD4-4574-B966-674D00567291}">
      <dgm:prSet phldrT="[Текст]" custT="1"/>
      <dgm:spPr/>
      <dgm:t>
        <a:bodyPr/>
        <a:lstStyle/>
        <a:p>
          <a:pPr algn="ctr"/>
          <a:r>
            <a:rPr lang="ru-RU" sz="1400" b="1" dirty="0" smtClean="0"/>
            <a:t>Выпускники кафедры по направлению «Конструкторско-технологическое обеспечение машиностроительных производств»</a:t>
          </a:r>
          <a:endParaRPr lang="ru-RU" sz="1400" dirty="0"/>
        </a:p>
      </dgm:t>
    </dgm:pt>
    <dgm:pt modelId="{4545B06C-E517-44C0-9ECF-B5EE3E64E563}" type="parTrans" cxnId="{51568AB7-8399-4AA7-ADDA-ACAA70EEC8E9}">
      <dgm:prSet/>
      <dgm:spPr/>
      <dgm:t>
        <a:bodyPr/>
        <a:lstStyle/>
        <a:p>
          <a:endParaRPr lang="ru-RU"/>
        </a:p>
      </dgm:t>
    </dgm:pt>
    <dgm:pt modelId="{61D63829-D40B-4BF1-9980-66537DE772BA}" type="sibTrans" cxnId="{51568AB7-8399-4AA7-ADDA-ACAA70EEC8E9}">
      <dgm:prSet/>
      <dgm:spPr/>
      <dgm:t>
        <a:bodyPr/>
        <a:lstStyle/>
        <a:p>
          <a:endParaRPr lang="ru-RU"/>
        </a:p>
      </dgm:t>
    </dgm:pt>
    <dgm:pt modelId="{01147DE9-D6CE-46EF-9291-D8CB1A70BDB6}" type="pres">
      <dgm:prSet presAssocID="{962D1941-AB9E-4247-9FFC-8BBD0A5C965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8F1222-9A85-4932-B582-83DAD5F7DE83}" type="pres">
      <dgm:prSet presAssocID="{9240A417-DD91-4756-B95C-3E6AA87E34DC}" presName="composite" presStyleCnt="0"/>
      <dgm:spPr/>
      <dgm:t>
        <a:bodyPr/>
        <a:lstStyle/>
        <a:p>
          <a:endParaRPr lang="ru-RU"/>
        </a:p>
      </dgm:t>
    </dgm:pt>
    <dgm:pt modelId="{D6E3891F-63C7-4DB6-933C-48B4C935CB3C}" type="pres">
      <dgm:prSet presAssocID="{9240A417-DD91-4756-B95C-3E6AA87E34DC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B22E30-3BFA-4377-812C-C0ED356E262C}" type="pres">
      <dgm:prSet presAssocID="{9240A417-DD91-4756-B95C-3E6AA87E34DC}" presName="descendantText" presStyleLbl="alignAcc1" presStyleIdx="0" presStyleCnt="1" custScaleX="99513" custScaleY="183095" custLinFactNeighborX="358" custLinFactNeighborY="244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568AB7-8399-4AA7-ADDA-ACAA70EEC8E9}" srcId="{9240A417-DD91-4756-B95C-3E6AA87E34DC}" destId="{CB661403-7BD4-4574-B966-674D00567291}" srcOrd="0" destOrd="0" parTransId="{4545B06C-E517-44C0-9ECF-B5EE3E64E563}" sibTransId="{61D63829-D40B-4BF1-9980-66537DE772BA}"/>
    <dgm:cxn modelId="{25CB4FF3-AC1C-4B6A-81AF-557F35795221}" type="presOf" srcId="{CB661403-7BD4-4574-B966-674D00567291}" destId="{A3B22E30-3BFA-4377-812C-C0ED356E262C}" srcOrd="0" destOrd="0" presId="urn:microsoft.com/office/officeart/2005/8/layout/chevron2"/>
    <dgm:cxn modelId="{83738101-31F1-47A9-96F4-19675DEF6098}" type="presOf" srcId="{9240A417-DD91-4756-B95C-3E6AA87E34DC}" destId="{D6E3891F-63C7-4DB6-933C-48B4C935CB3C}" srcOrd="0" destOrd="0" presId="urn:microsoft.com/office/officeart/2005/8/layout/chevron2"/>
    <dgm:cxn modelId="{D87C2104-1876-4930-885E-08DA364AA8D3}" srcId="{962D1941-AB9E-4247-9FFC-8BBD0A5C9655}" destId="{9240A417-DD91-4756-B95C-3E6AA87E34DC}" srcOrd="0" destOrd="0" parTransId="{14769488-F955-4506-8717-8A51B528F2BA}" sibTransId="{2EFBD086-B00D-4866-8F95-0236347F2FB0}"/>
    <dgm:cxn modelId="{55826680-D042-4C05-BAFD-0005D0181294}" type="presOf" srcId="{962D1941-AB9E-4247-9FFC-8BBD0A5C9655}" destId="{01147DE9-D6CE-46EF-9291-D8CB1A70BDB6}" srcOrd="0" destOrd="0" presId="urn:microsoft.com/office/officeart/2005/8/layout/chevron2"/>
    <dgm:cxn modelId="{DB3E455F-E1A3-4B84-8DEC-A9E68F78F156}" type="presParOf" srcId="{01147DE9-D6CE-46EF-9291-D8CB1A70BDB6}" destId="{838F1222-9A85-4932-B582-83DAD5F7DE83}" srcOrd="0" destOrd="0" presId="urn:microsoft.com/office/officeart/2005/8/layout/chevron2"/>
    <dgm:cxn modelId="{6EFA200B-47E4-4802-B51E-32D2ED7506AC}" type="presParOf" srcId="{838F1222-9A85-4932-B582-83DAD5F7DE83}" destId="{D6E3891F-63C7-4DB6-933C-48B4C935CB3C}" srcOrd="0" destOrd="0" presId="urn:microsoft.com/office/officeart/2005/8/layout/chevron2"/>
    <dgm:cxn modelId="{C44E7675-4365-4BC0-8748-8CEACC51EDCD}" type="presParOf" srcId="{838F1222-9A85-4932-B582-83DAD5F7DE83}" destId="{A3B22E30-3BFA-4377-812C-C0ED356E262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46B893-CF26-4FAB-B8B3-BBC20928349C}">
      <dsp:nvSpPr>
        <dsp:cNvPr id="0" name=""/>
        <dsp:cNvSpPr/>
      </dsp:nvSpPr>
      <dsp:spPr>
        <a:xfrm>
          <a:off x="2810247" y="0"/>
          <a:ext cx="2241103" cy="224133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BCD1FD-BFD2-4941-9B9E-37FE8607FF79}">
      <dsp:nvSpPr>
        <dsp:cNvPr id="0" name=""/>
        <dsp:cNvSpPr/>
      </dsp:nvSpPr>
      <dsp:spPr>
        <a:xfrm>
          <a:off x="3393219" y="784433"/>
          <a:ext cx="1250662" cy="625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Докторов наук, профессоров – 2 человека</a:t>
          </a:r>
          <a:endParaRPr lang="ru-RU" sz="1400" b="1" kern="1200" dirty="0"/>
        </a:p>
      </dsp:txBody>
      <dsp:txXfrm>
        <a:off x="3393219" y="784433"/>
        <a:ext cx="1250662" cy="625266"/>
      </dsp:txXfrm>
    </dsp:sp>
    <dsp:sp modelId="{9D585462-3134-4367-9002-77FD60D911BE}">
      <dsp:nvSpPr>
        <dsp:cNvPr id="0" name=""/>
        <dsp:cNvSpPr/>
      </dsp:nvSpPr>
      <dsp:spPr>
        <a:xfrm>
          <a:off x="2187648" y="1287978"/>
          <a:ext cx="2241103" cy="224133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1141F6-4D22-4AD5-A0D1-1B86D9144452}">
      <dsp:nvSpPr>
        <dsp:cNvPr id="0" name=""/>
        <dsp:cNvSpPr/>
      </dsp:nvSpPr>
      <dsp:spPr>
        <a:xfrm>
          <a:off x="2679926" y="2101656"/>
          <a:ext cx="1250662" cy="625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Кандидатов наук, доцентов – 8 человек</a:t>
          </a:r>
          <a:endParaRPr lang="ru-RU" sz="1400" b="1" kern="1200" dirty="0"/>
        </a:p>
      </dsp:txBody>
      <dsp:txXfrm>
        <a:off x="2679926" y="2101656"/>
        <a:ext cx="1250662" cy="625266"/>
      </dsp:txXfrm>
    </dsp:sp>
    <dsp:sp modelId="{AB6A7098-ED6C-4AED-9193-D81D04DA7F44}">
      <dsp:nvSpPr>
        <dsp:cNvPr id="0" name=""/>
        <dsp:cNvSpPr/>
      </dsp:nvSpPr>
      <dsp:spPr>
        <a:xfrm>
          <a:off x="2810247" y="2580711"/>
          <a:ext cx="2241103" cy="2241331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19863D-171E-4D83-BC61-EDC0185136D6}">
      <dsp:nvSpPr>
        <dsp:cNvPr id="0" name=""/>
        <dsp:cNvSpPr/>
      </dsp:nvSpPr>
      <dsp:spPr>
        <a:xfrm>
          <a:off x="3124201" y="3392012"/>
          <a:ext cx="1612354" cy="625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Старших преподавателей – 5 человек</a:t>
          </a:r>
          <a:endParaRPr lang="ru-RU" sz="1400" b="1" kern="1200" dirty="0"/>
        </a:p>
      </dsp:txBody>
      <dsp:txXfrm>
        <a:off x="3124201" y="3392012"/>
        <a:ext cx="1612354" cy="625266"/>
      </dsp:txXfrm>
    </dsp:sp>
    <dsp:sp modelId="{AEC96E58-D59A-4104-AA9C-E5A2F45FF53D}">
      <dsp:nvSpPr>
        <dsp:cNvPr id="0" name=""/>
        <dsp:cNvSpPr/>
      </dsp:nvSpPr>
      <dsp:spPr>
        <a:xfrm>
          <a:off x="2347397" y="4017279"/>
          <a:ext cx="1925389" cy="1926320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6B689B-661A-4634-B809-7042D5B92253}">
      <dsp:nvSpPr>
        <dsp:cNvPr id="0" name=""/>
        <dsp:cNvSpPr/>
      </dsp:nvSpPr>
      <dsp:spPr>
        <a:xfrm>
          <a:off x="2679926" y="4682368"/>
          <a:ext cx="1250662" cy="625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Ассистентов кафедры –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3 человека </a:t>
          </a:r>
          <a:endParaRPr lang="ru-RU" sz="1400" b="1" kern="1200" dirty="0"/>
        </a:p>
      </dsp:txBody>
      <dsp:txXfrm>
        <a:off x="2679926" y="4682368"/>
        <a:ext cx="1250662" cy="62526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0AE0DF-7108-4D77-BBD0-322E23555322}">
      <dsp:nvSpPr>
        <dsp:cNvPr id="0" name=""/>
        <dsp:cNvSpPr/>
      </dsp:nvSpPr>
      <dsp:spPr>
        <a:xfrm>
          <a:off x="0" y="266214"/>
          <a:ext cx="5440680" cy="5440680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5D50DE-F5C5-49EF-812E-D9F401BA4491}">
      <dsp:nvSpPr>
        <dsp:cNvPr id="0" name=""/>
        <dsp:cNvSpPr/>
      </dsp:nvSpPr>
      <dsp:spPr>
        <a:xfrm>
          <a:off x="2720340" y="266214"/>
          <a:ext cx="6347460" cy="54406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Бакалавр по направлению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15.03.05 «Конструкторско-технологическое обеспечение машиностроительных производств»</a:t>
          </a:r>
          <a:endParaRPr lang="ru-RU" sz="2400" kern="1200" dirty="0"/>
        </a:p>
      </dsp:txBody>
      <dsp:txXfrm>
        <a:off x="2720340" y="266214"/>
        <a:ext cx="6347460" cy="1632207"/>
      </dsp:txXfrm>
    </dsp:sp>
    <dsp:sp modelId="{56C1E136-A0BE-497E-9808-DC179A47FC16}">
      <dsp:nvSpPr>
        <dsp:cNvPr id="0" name=""/>
        <dsp:cNvSpPr/>
      </dsp:nvSpPr>
      <dsp:spPr>
        <a:xfrm>
          <a:off x="952120" y="1898422"/>
          <a:ext cx="3536438" cy="3536438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1628512"/>
            <a:satOff val="5598"/>
            <a:lumOff val="-2686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F494AC-F210-42F2-8230-8D3BAF036988}">
      <dsp:nvSpPr>
        <dsp:cNvPr id="0" name=""/>
        <dsp:cNvSpPr/>
      </dsp:nvSpPr>
      <dsp:spPr>
        <a:xfrm>
          <a:off x="2720340" y="1898422"/>
          <a:ext cx="6347460" cy="35364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628512"/>
              <a:satOff val="5598"/>
              <a:lumOff val="-26863"/>
              <a:alphaOff val="0"/>
            </a:schemeClr>
          </a:solidFill>
          <a:prstDash val="solid"/>
          <a:miter lim="800000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Бакалавр по направлению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27.03.01 «Стандартизация и метрология»</a:t>
          </a:r>
          <a:endParaRPr lang="ru-RU" sz="2400" kern="1200" dirty="0"/>
        </a:p>
      </dsp:txBody>
      <dsp:txXfrm>
        <a:off x="2720340" y="1898422"/>
        <a:ext cx="6347460" cy="1632202"/>
      </dsp:txXfrm>
    </dsp:sp>
    <dsp:sp modelId="{805C8906-BE65-4A85-9C7E-AB3698842563}">
      <dsp:nvSpPr>
        <dsp:cNvPr id="0" name=""/>
        <dsp:cNvSpPr/>
      </dsp:nvSpPr>
      <dsp:spPr>
        <a:xfrm>
          <a:off x="1904238" y="3530624"/>
          <a:ext cx="1632202" cy="1632202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3257024"/>
            <a:satOff val="11196"/>
            <a:lumOff val="-53726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B37A5-BF52-4147-A644-1956674F7D30}">
      <dsp:nvSpPr>
        <dsp:cNvPr id="0" name=""/>
        <dsp:cNvSpPr/>
      </dsp:nvSpPr>
      <dsp:spPr>
        <a:xfrm>
          <a:off x="2369071" y="3435858"/>
          <a:ext cx="6347460" cy="163220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3257024"/>
              <a:satOff val="11196"/>
              <a:lumOff val="-53726"/>
              <a:alphaOff val="0"/>
            </a:schemeClr>
          </a:solidFill>
          <a:prstDash val="solid"/>
          <a:miter lim="800000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baseline="0" dirty="0" smtClean="0"/>
            <a:t>Магистр по направлению: 15.04.05 «Конструкторско-технологическое обеспечение машиностроительных производств» </a:t>
          </a:r>
          <a:endParaRPr lang="ru-RU" sz="2200" b="1" kern="1200" baseline="0" dirty="0"/>
        </a:p>
      </dsp:txBody>
      <dsp:txXfrm>
        <a:off x="2369071" y="3435858"/>
        <a:ext cx="6347460" cy="16322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10257F-CCDC-47FE-874F-5F90090DFD97}">
      <dsp:nvSpPr>
        <dsp:cNvPr id="0" name=""/>
        <dsp:cNvSpPr/>
      </dsp:nvSpPr>
      <dsp:spPr>
        <a:xfrm rot="5400000">
          <a:off x="2918483" y="-1183640"/>
          <a:ext cx="484584" cy="29748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Патенты на изобретения РФ</a:t>
          </a:r>
          <a:endParaRPr lang="ru-RU" sz="1400" kern="1200" dirty="0"/>
        </a:p>
      </dsp:txBody>
      <dsp:txXfrm rot="-5400000">
        <a:off x="1673352" y="85146"/>
        <a:ext cx="2951193" cy="437274"/>
      </dsp:txXfrm>
    </dsp:sp>
    <dsp:sp modelId="{9CCC405B-8512-4653-A93C-51A77C644C90}">
      <dsp:nvSpPr>
        <dsp:cNvPr id="0" name=""/>
        <dsp:cNvSpPr/>
      </dsp:nvSpPr>
      <dsp:spPr>
        <a:xfrm>
          <a:off x="0" y="0"/>
          <a:ext cx="1673352" cy="605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5</a:t>
          </a:r>
          <a:endParaRPr lang="ru-RU" sz="32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29569" y="29569"/>
        <a:ext cx="1614214" cy="546592"/>
      </dsp:txXfrm>
    </dsp:sp>
    <dsp:sp modelId="{0BF025D4-664E-406F-B861-696EAA210235}">
      <dsp:nvSpPr>
        <dsp:cNvPr id="0" name=""/>
        <dsp:cNvSpPr/>
      </dsp:nvSpPr>
      <dsp:spPr>
        <a:xfrm rot="5400000">
          <a:off x="2918483" y="-547624"/>
          <a:ext cx="484584" cy="29748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Патенты на полезные модели </a:t>
          </a:r>
          <a:endParaRPr lang="ru-RU" sz="1400" kern="1200" dirty="0"/>
        </a:p>
      </dsp:txBody>
      <dsp:txXfrm rot="-5400000">
        <a:off x="1673352" y="721162"/>
        <a:ext cx="2951193" cy="437274"/>
      </dsp:txXfrm>
    </dsp:sp>
    <dsp:sp modelId="{CEBA97E3-9055-452D-81FD-00BDC91252C0}">
      <dsp:nvSpPr>
        <dsp:cNvPr id="0" name=""/>
        <dsp:cNvSpPr/>
      </dsp:nvSpPr>
      <dsp:spPr>
        <a:xfrm>
          <a:off x="0" y="636934"/>
          <a:ext cx="1673352" cy="605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6</a:t>
          </a:r>
          <a:endParaRPr lang="ru-RU" sz="32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29569" y="666503"/>
        <a:ext cx="1614214" cy="546592"/>
      </dsp:txXfrm>
    </dsp:sp>
    <dsp:sp modelId="{2E1F0459-F5FE-4906-A829-1B90B8B406D1}">
      <dsp:nvSpPr>
        <dsp:cNvPr id="0" name=""/>
        <dsp:cNvSpPr/>
      </dsp:nvSpPr>
      <dsp:spPr>
        <a:xfrm rot="5400000">
          <a:off x="2918483" y="88392"/>
          <a:ext cx="484584" cy="29748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Свидетельства о регистрации программ ЭВМ</a:t>
          </a:r>
          <a:endParaRPr lang="ru-RU" sz="1400" kern="1200" dirty="0"/>
        </a:p>
      </dsp:txBody>
      <dsp:txXfrm rot="-5400000">
        <a:off x="1673352" y="1357179"/>
        <a:ext cx="2951193" cy="437274"/>
      </dsp:txXfrm>
    </dsp:sp>
    <dsp:sp modelId="{3FE83E9D-0E68-42AF-AC02-DDF9B149D5C1}">
      <dsp:nvSpPr>
        <dsp:cNvPr id="0" name=""/>
        <dsp:cNvSpPr/>
      </dsp:nvSpPr>
      <dsp:spPr>
        <a:xfrm>
          <a:off x="0" y="1256984"/>
          <a:ext cx="1673352" cy="605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8</a:t>
          </a:r>
          <a:endParaRPr lang="ru-RU" sz="32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29569" y="1286553"/>
        <a:ext cx="1614214" cy="5465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3DDE96-D0B7-4573-9A63-43E71622C6D4}">
      <dsp:nvSpPr>
        <dsp:cNvPr id="0" name=""/>
        <dsp:cNvSpPr/>
      </dsp:nvSpPr>
      <dsp:spPr>
        <a:xfrm>
          <a:off x="2053946" y="2032000"/>
          <a:ext cx="444209" cy="16928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2104" y="0"/>
              </a:lnTo>
              <a:lnTo>
                <a:pt x="222104" y="1692870"/>
              </a:lnTo>
              <a:lnTo>
                <a:pt x="444209" y="16928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2232296" y="2834680"/>
        <a:ext cx="87509" cy="87509"/>
      </dsp:txXfrm>
    </dsp:sp>
    <dsp:sp modelId="{33D35C5B-F0F9-4907-AACE-DE523577462A}">
      <dsp:nvSpPr>
        <dsp:cNvPr id="0" name=""/>
        <dsp:cNvSpPr/>
      </dsp:nvSpPr>
      <dsp:spPr>
        <a:xfrm>
          <a:off x="2053946" y="2032000"/>
          <a:ext cx="444209" cy="8464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2104" y="0"/>
              </a:lnTo>
              <a:lnTo>
                <a:pt x="222104" y="846435"/>
              </a:lnTo>
              <a:lnTo>
                <a:pt x="444209" y="8464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252153" y="2431319"/>
        <a:ext cx="47795" cy="47795"/>
      </dsp:txXfrm>
    </dsp:sp>
    <dsp:sp modelId="{08E68CCF-10BB-4FE8-B78E-2F2849462A0F}">
      <dsp:nvSpPr>
        <dsp:cNvPr id="0" name=""/>
        <dsp:cNvSpPr/>
      </dsp:nvSpPr>
      <dsp:spPr>
        <a:xfrm>
          <a:off x="2053946" y="1986280"/>
          <a:ext cx="4442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4209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264945" y="2020894"/>
        <a:ext cx="22210" cy="22210"/>
      </dsp:txXfrm>
    </dsp:sp>
    <dsp:sp modelId="{88F9EBF4-FB61-4B1F-8390-178AE0995728}">
      <dsp:nvSpPr>
        <dsp:cNvPr id="0" name=""/>
        <dsp:cNvSpPr/>
      </dsp:nvSpPr>
      <dsp:spPr>
        <a:xfrm>
          <a:off x="2053946" y="1185564"/>
          <a:ext cx="444209" cy="846435"/>
        </a:xfrm>
        <a:custGeom>
          <a:avLst/>
          <a:gdLst/>
          <a:ahLst/>
          <a:cxnLst/>
          <a:rect l="0" t="0" r="0" b="0"/>
          <a:pathLst>
            <a:path>
              <a:moveTo>
                <a:pt x="0" y="846435"/>
              </a:moveTo>
              <a:lnTo>
                <a:pt x="222104" y="846435"/>
              </a:lnTo>
              <a:lnTo>
                <a:pt x="222104" y="0"/>
              </a:lnTo>
              <a:lnTo>
                <a:pt x="44420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252153" y="1584884"/>
        <a:ext cx="47795" cy="47795"/>
      </dsp:txXfrm>
    </dsp:sp>
    <dsp:sp modelId="{5A66C8F9-445A-4AC6-A6CF-51C60C419806}">
      <dsp:nvSpPr>
        <dsp:cNvPr id="0" name=""/>
        <dsp:cNvSpPr/>
      </dsp:nvSpPr>
      <dsp:spPr>
        <a:xfrm>
          <a:off x="2053946" y="339129"/>
          <a:ext cx="444209" cy="1692870"/>
        </a:xfrm>
        <a:custGeom>
          <a:avLst/>
          <a:gdLst/>
          <a:ahLst/>
          <a:cxnLst/>
          <a:rect l="0" t="0" r="0" b="0"/>
          <a:pathLst>
            <a:path>
              <a:moveTo>
                <a:pt x="0" y="1692870"/>
              </a:moveTo>
              <a:lnTo>
                <a:pt x="222104" y="1692870"/>
              </a:lnTo>
              <a:lnTo>
                <a:pt x="222104" y="0"/>
              </a:lnTo>
              <a:lnTo>
                <a:pt x="44420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2232296" y="1141810"/>
        <a:ext cx="87509" cy="87509"/>
      </dsp:txXfrm>
    </dsp:sp>
    <dsp:sp modelId="{6D6CFCAD-F6D7-480D-862C-34FB45688D00}">
      <dsp:nvSpPr>
        <dsp:cNvPr id="0" name=""/>
        <dsp:cNvSpPr/>
      </dsp:nvSpPr>
      <dsp:spPr>
        <a:xfrm rot="16200000">
          <a:off x="-66596" y="1693425"/>
          <a:ext cx="3563937" cy="67714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Публикации в центральных журналах</a:t>
          </a:r>
          <a:endParaRPr lang="ru-RU" sz="2400" kern="1200" dirty="0"/>
        </a:p>
      </dsp:txBody>
      <dsp:txXfrm>
        <a:off x="-66596" y="1693425"/>
        <a:ext cx="3563937" cy="677148"/>
      </dsp:txXfrm>
    </dsp:sp>
    <dsp:sp modelId="{F4CCA3A1-3AEC-485E-8185-6B10A02E70D0}">
      <dsp:nvSpPr>
        <dsp:cNvPr id="0" name=""/>
        <dsp:cNvSpPr/>
      </dsp:nvSpPr>
      <dsp:spPr>
        <a:xfrm>
          <a:off x="2498155" y="555"/>
          <a:ext cx="2221045" cy="677148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2010 г. – 17шт</a:t>
          </a:r>
          <a:endParaRPr lang="ru-RU" sz="2400" kern="1200" dirty="0"/>
        </a:p>
      </dsp:txBody>
      <dsp:txXfrm>
        <a:off x="2498155" y="555"/>
        <a:ext cx="2221045" cy="677148"/>
      </dsp:txXfrm>
    </dsp:sp>
    <dsp:sp modelId="{6344051C-C629-4696-BF11-1A85D848929D}">
      <dsp:nvSpPr>
        <dsp:cNvPr id="0" name=""/>
        <dsp:cNvSpPr/>
      </dsp:nvSpPr>
      <dsp:spPr>
        <a:xfrm>
          <a:off x="2498155" y="846990"/>
          <a:ext cx="2221045" cy="677148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2011 г. – 13шт</a:t>
          </a:r>
          <a:endParaRPr lang="ru-RU" sz="2400" kern="1200" dirty="0"/>
        </a:p>
      </dsp:txBody>
      <dsp:txXfrm>
        <a:off x="2498155" y="846990"/>
        <a:ext cx="2221045" cy="677148"/>
      </dsp:txXfrm>
    </dsp:sp>
    <dsp:sp modelId="{D1B71F3B-1730-4C52-9DE7-A7240CB33C64}">
      <dsp:nvSpPr>
        <dsp:cNvPr id="0" name=""/>
        <dsp:cNvSpPr/>
      </dsp:nvSpPr>
      <dsp:spPr>
        <a:xfrm>
          <a:off x="2498155" y="1693425"/>
          <a:ext cx="2221045" cy="677148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2012 г. – 16шт</a:t>
          </a:r>
          <a:endParaRPr lang="ru-RU" sz="2400" kern="1200" dirty="0"/>
        </a:p>
      </dsp:txBody>
      <dsp:txXfrm>
        <a:off x="2498155" y="1693425"/>
        <a:ext cx="2221045" cy="677148"/>
      </dsp:txXfrm>
    </dsp:sp>
    <dsp:sp modelId="{6D3AF4A7-9BCA-49C3-A5CB-6F3C6F315CEE}">
      <dsp:nvSpPr>
        <dsp:cNvPr id="0" name=""/>
        <dsp:cNvSpPr/>
      </dsp:nvSpPr>
      <dsp:spPr>
        <a:xfrm>
          <a:off x="2498155" y="2539861"/>
          <a:ext cx="2221045" cy="677148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2013 г. – 21шт</a:t>
          </a:r>
          <a:endParaRPr lang="ru-RU" sz="2400" kern="1200" dirty="0"/>
        </a:p>
      </dsp:txBody>
      <dsp:txXfrm>
        <a:off x="2498155" y="2539861"/>
        <a:ext cx="2221045" cy="677148"/>
      </dsp:txXfrm>
    </dsp:sp>
    <dsp:sp modelId="{DE9E9564-05A7-4387-AE36-BFB17B663A67}">
      <dsp:nvSpPr>
        <dsp:cNvPr id="0" name=""/>
        <dsp:cNvSpPr/>
      </dsp:nvSpPr>
      <dsp:spPr>
        <a:xfrm>
          <a:off x="2498155" y="3386296"/>
          <a:ext cx="2221045" cy="677148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2014 г. – 31шт</a:t>
          </a:r>
          <a:endParaRPr lang="ru-RU" sz="2400" kern="1200" dirty="0"/>
        </a:p>
      </dsp:txBody>
      <dsp:txXfrm>
        <a:off x="2498155" y="3386296"/>
        <a:ext cx="2221045" cy="6771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A004E6-2006-4F08-A81A-3D6B6BE5B979}">
      <dsp:nvSpPr>
        <dsp:cNvPr id="0" name=""/>
        <dsp:cNvSpPr/>
      </dsp:nvSpPr>
      <dsp:spPr>
        <a:xfrm>
          <a:off x="1682986" y="1295390"/>
          <a:ext cx="2057400" cy="1371600"/>
        </a:xfrm>
        <a:prstGeom prst="roundRect">
          <a:avLst/>
        </a:prstGeom>
        <a:solidFill>
          <a:srgbClr val="00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Гранты и конкурсы</a:t>
          </a:r>
          <a:endParaRPr lang="ru-RU" sz="3200" kern="1200" dirty="0"/>
        </a:p>
      </dsp:txBody>
      <dsp:txXfrm>
        <a:off x="1749942" y="1362346"/>
        <a:ext cx="1923488" cy="1237688"/>
      </dsp:txXfrm>
    </dsp:sp>
    <dsp:sp modelId="{D0B1A7F6-00CC-48FD-B29A-DB5E505138C1}">
      <dsp:nvSpPr>
        <dsp:cNvPr id="0" name=""/>
        <dsp:cNvSpPr/>
      </dsp:nvSpPr>
      <dsp:spPr>
        <a:xfrm rot="7936741">
          <a:off x="1684118" y="2845683"/>
          <a:ext cx="48303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8303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914059-A8AF-42E9-824F-F69D4C55262A}">
      <dsp:nvSpPr>
        <dsp:cNvPr id="0" name=""/>
        <dsp:cNvSpPr/>
      </dsp:nvSpPr>
      <dsp:spPr>
        <a:xfrm>
          <a:off x="0" y="3024377"/>
          <a:ext cx="2119121" cy="1547622"/>
        </a:xfrm>
        <a:prstGeom prst="roundRect">
          <a:avLst/>
        </a:prstGeom>
        <a:solidFill>
          <a:srgbClr val="F2AC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РФФИ – Поволжье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800 тыс. рублей </a:t>
          </a:r>
          <a:endParaRPr lang="ru-RU" sz="22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75549" y="3099926"/>
        <a:ext cx="1968023" cy="1396524"/>
      </dsp:txXfrm>
    </dsp:sp>
    <dsp:sp modelId="{9D7683D0-6359-40A3-8A82-8C86305D892A}">
      <dsp:nvSpPr>
        <dsp:cNvPr id="0" name=""/>
        <dsp:cNvSpPr/>
      </dsp:nvSpPr>
      <dsp:spPr>
        <a:xfrm rot="3191905">
          <a:off x="3119826" y="2876544"/>
          <a:ext cx="52341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341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E80D80-2A57-4EB5-97ED-AB8227DB2969}">
      <dsp:nvSpPr>
        <dsp:cNvPr id="0" name=""/>
        <dsp:cNvSpPr/>
      </dsp:nvSpPr>
      <dsp:spPr>
        <a:xfrm>
          <a:off x="2368775" y="3086098"/>
          <a:ext cx="3482352" cy="1528167"/>
        </a:xfrm>
        <a:prstGeom prst="roundRect">
          <a:avLst/>
        </a:prstGeom>
        <a:solidFill>
          <a:srgbClr val="F2AC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Фонд содействия  развития малых форм предприятий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1 млн. рублей </a:t>
          </a:r>
          <a:endParaRPr lang="ru-RU" sz="21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2443374" y="3160697"/>
        <a:ext cx="3333154" cy="137896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FE4AD1-58CB-4BFC-8E59-3C09C5CEF6F7}">
      <dsp:nvSpPr>
        <dsp:cNvPr id="0" name=""/>
        <dsp:cNvSpPr/>
      </dsp:nvSpPr>
      <dsp:spPr>
        <a:xfrm>
          <a:off x="2682714" y="1084"/>
          <a:ext cx="4142627" cy="376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2682714" y="1084"/>
        <a:ext cx="4142627" cy="376602"/>
      </dsp:txXfrm>
    </dsp:sp>
    <dsp:sp modelId="{B10A5DE1-7FE2-4252-A3BE-2D2BE77D952D}">
      <dsp:nvSpPr>
        <dsp:cNvPr id="0" name=""/>
        <dsp:cNvSpPr/>
      </dsp:nvSpPr>
      <dsp:spPr>
        <a:xfrm>
          <a:off x="2682714" y="377686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24AEB2-77BE-4CE3-881D-A5BD96ECDE84}">
      <dsp:nvSpPr>
        <dsp:cNvPr id="0" name=""/>
        <dsp:cNvSpPr/>
      </dsp:nvSpPr>
      <dsp:spPr>
        <a:xfrm>
          <a:off x="3264983" y="377686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737ED2-72EF-4E06-89BA-13DEA9993AA2}">
      <dsp:nvSpPr>
        <dsp:cNvPr id="0" name=""/>
        <dsp:cNvSpPr/>
      </dsp:nvSpPr>
      <dsp:spPr>
        <a:xfrm>
          <a:off x="3847713" y="377686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123956-DA54-4153-992B-98CB56A1045F}">
      <dsp:nvSpPr>
        <dsp:cNvPr id="0" name=""/>
        <dsp:cNvSpPr/>
      </dsp:nvSpPr>
      <dsp:spPr>
        <a:xfrm>
          <a:off x="4429982" y="377686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7A7615-42A5-4128-BADB-2206CFB7FE4B}">
      <dsp:nvSpPr>
        <dsp:cNvPr id="0" name=""/>
        <dsp:cNvSpPr/>
      </dsp:nvSpPr>
      <dsp:spPr>
        <a:xfrm>
          <a:off x="5012712" y="377686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DEDD8B-1D76-4AC0-A3F0-6BA5D096515E}">
      <dsp:nvSpPr>
        <dsp:cNvPr id="0" name=""/>
        <dsp:cNvSpPr/>
      </dsp:nvSpPr>
      <dsp:spPr>
        <a:xfrm>
          <a:off x="5594981" y="377686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5D7D90-A279-4819-889B-661DFAD93684}">
      <dsp:nvSpPr>
        <dsp:cNvPr id="0" name=""/>
        <dsp:cNvSpPr/>
      </dsp:nvSpPr>
      <dsp:spPr>
        <a:xfrm>
          <a:off x="6177710" y="377686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62CD04-4C08-4A30-BB3D-BF1B2087CDAD}">
      <dsp:nvSpPr>
        <dsp:cNvPr id="0" name=""/>
        <dsp:cNvSpPr/>
      </dsp:nvSpPr>
      <dsp:spPr>
        <a:xfrm>
          <a:off x="2682714" y="454402"/>
          <a:ext cx="4196481" cy="6137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ОАО «ЕПК Волжский»</a:t>
          </a:r>
          <a:endParaRPr lang="ru-RU" sz="1900" kern="1200" dirty="0"/>
        </a:p>
      </dsp:txBody>
      <dsp:txXfrm>
        <a:off x="2682714" y="454402"/>
        <a:ext cx="4196481" cy="613722"/>
      </dsp:txXfrm>
    </dsp:sp>
    <dsp:sp modelId="{E73F619A-2CCD-430F-B1FF-341F7077EDC7}">
      <dsp:nvSpPr>
        <dsp:cNvPr id="0" name=""/>
        <dsp:cNvSpPr/>
      </dsp:nvSpPr>
      <dsp:spPr>
        <a:xfrm>
          <a:off x="2682714" y="1200503"/>
          <a:ext cx="4142627" cy="376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2682714" y="1200503"/>
        <a:ext cx="4142627" cy="376602"/>
      </dsp:txXfrm>
    </dsp:sp>
    <dsp:sp modelId="{2C7AAA53-5962-4E81-9630-E690FE7E6B6D}">
      <dsp:nvSpPr>
        <dsp:cNvPr id="0" name=""/>
        <dsp:cNvSpPr/>
      </dsp:nvSpPr>
      <dsp:spPr>
        <a:xfrm>
          <a:off x="2682714" y="1577105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8E2A89-CAE9-49DF-9344-F24285BD2088}">
      <dsp:nvSpPr>
        <dsp:cNvPr id="0" name=""/>
        <dsp:cNvSpPr/>
      </dsp:nvSpPr>
      <dsp:spPr>
        <a:xfrm>
          <a:off x="3264983" y="1577105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6E0E03-B4F2-4A46-9E82-776F5D7FF069}">
      <dsp:nvSpPr>
        <dsp:cNvPr id="0" name=""/>
        <dsp:cNvSpPr/>
      </dsp:nvSpPr>
      <dsp:spPr>
        <a:xfrm>
          <a:off x="3847713" y="1577105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66BD55-2E8D-426A-9E97-1E21403D43F9}">
      <dsp:nvSpPr>
        <dsp:cNvPr id="0" name=""/>
        <dsp:cNvSpPr/>
      </dsp:nvSpPr>
      <dsp:spPr>
        <a:xfrm>
          <a:off x="4429982" y="1577105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7D17C1-563A-468D-83BE-A2C37FD085F1}">
      <dsp:nvSpPr>
        <dsp:cNvPr id="0" name=""/>
        <dsp:cNvSpPr/>
      </dsp:nvSpPr>
      <dsp:spPr>
        <a:xfrm>
          <a:off x="5012712" y="1577105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B7BCA0-94D1-4C58-A668-14EFA654A002}">
      <dsp:nvSpPr>
        <dsp:cNvPr id="0" name=""/>
        <dsp:cNvSpPr/>
      </dsp:nvSpPr>
      <dsp:spPr>
        <a:xfrm>
          <a:off x="5594981" y="1577105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A1E8A4-8236-496E-929C-7FBF3D15900E}">
      <dsp:nvSpPr>
        <dsp:cNvPr id="0" name=""/>
        <dsp:cNvSpPr/>
      </dsp:nvSpPr>
      <dsp:spPr>
        <a:xfrm>
          <a:off x="6177710" y="1577105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3AD482-91AE-46E6-8940-30073E62BC3C}">
      <dsp:nvSpPr>
        <dsp:cNvPr id="0" name=""/>
        <dsp:cNvSpPr/>
      </dsp:nvSpPr>
      <dsp:spPr>
        <a:xfrm>
          <a:off x="2682714" y="1653821"/>
          <a:ext cx="4196481" cy="6137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ОАО «Волжский абразивный завод»</a:t>
          </a:r>
          <a:endParaRPr lang="ru-RU" sz="1900" kern="1200" dirty="0"/>
        </a:p>
      </dsp:txBody>
      <dsp:txXfrm>
        <a:off x="2682714" y="1653821"/>
        <a:ext cx="4196481" cy="613722"/>
      </dsp:txXfrm>
    </dsp:sp>
    <dsp:sp modelId="{989F2758-4A67-4BCB-B491-C0CF79A8A44E}">
      <dsp:nvSpPr>
        <dsp:cNvPr id="0" name=""/>
        <dsp:cNvSpPr/>
      </dsp:nvSpPr>
      <dsp:spPr>
        <a:xfrm>
          <a:off x="2682714" y="2399922"/>
          <a:ext cx="4142627" cy="376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2682714" y="2399922"/>
        <a:ext cx="4142627" cy="376602"/>
      </dsp:txXfrm>
    </dsp:sp>
    <dsp:sp modelId="{A6A9ED40-E040-4168-8D64-6769EA085AA5}">
      <dsp:nvSpPr>
        <dsp:cNvPr id="0" name=""/>
        <dsp:cNvSpPr/>
      </dsp:nvSpPr>
      <dsp:spPr>
        <a:xfrm>
          <a:off x="2682714" y="2776524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3A5DEF-8700-4883-A6A3-CA7FF3F2C5F3}">
      <dsp:nvSpPr>
        <dsp:cNvPr id="0" name=""/>
        <dsp:cNvSpPr/>
      </dsp:nvSpPr>
      <dsp:spPr>
        <a:xfrm>
          <a:off x="3264983" y="2776524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30217A-48D3-4263-9FB2-69416C65A945}">
      <dsp:nvSpPr>
        <dsp:cNvPr id="0" name=""/>
        <dsp:cNvSpPr/>
      </dsp:nvSpPr>
      <dsp:spPr>
        <a:xfrm>
          <a:off x="3847713" y="2776524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19E4CD-2528-4937-8E5F-92C654550CA1}">
      <dsp:nvSpPr>
        <dsp:cNvPr id="0" name=""/>
        <dsp:cNvSpPr/>
      </dsp:nvSpPr>
      <dsp:spPr>
        <a:xfrm>
          <a:off x="4429982" y="2776524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EB693B-8E28-4DA9-8866-6FC64D728F8B}">
      <dsp:nvSpPr>
        <dsp:cNvPr id="0" name=""/>
        <dsp:cNvSpPr/>
      </dsp:nvSpPr>
      <dsp:spPr>
        <a:xfrm>
          <a:off x="5012712" y="2776524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4CB123-331A-454E-884C-3F441906169D}">
      <dsp:nvSpPr>
        <dsp:cNvPr id="0" name=""/>
        <dsp:cNvSpPr/>
      </dsp:nvSpPr>
      <dsp:spPr>
        <a:xfrm>
          <a:off x="5594981" y="2776524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0B818A-24B6-470F-84A9-E45A21A362D7}">
      <dsp:nvSpPr>
        <dsp:cNvPr id="0" name=""/>
        <dsp:cNvSpPr/>
      </dsp:nvSpPr>
      <dsp:spPr>
        <a:xfrm>
          <a:off x="6177710" y="2776524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88178-8638-43A2-81D5-B020706789E3}">
      <dsp:nvSpPr>
        <dsp:cNvPr id="0" name=""/>
        <dsp:cNvSpPr/>
      </dsp:nvSpPr>
      <dsp:spPr>
        <a:xfrm>
          <a:off x="2682714" y="2853239"/>
          <a:ext cx="4196481" cy="6137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ОАО «Волжский трубный завод»</a:t>
          </a:r>
          <a:endParaRPr lang="ru-RU" sz="1900" kern="1200" dirty="0"/>
        </a:p>
      </dsp:txBody>
      <dsp:txXfrm>
        <a:off x="2682714" y="2853239"/>
        <a:ext cx="4196481" cy="613722"/>
      </dsp:txXfrm>
    </dsp:sp>
    <dsp:sp modelId="{EBD910FD-238A-4694-A6D1-1EC7D331245F}">
      <dsp:nvSpPr>
        <dsp:cNvPr id="0" name=""/>
        <dsp:cNvSpPr/>
      </dsp:nvSpPr>
      <dsp:spPr>
        <a:xfrm>
          <a:off x="2682714" y="3599341"/>
          <a:ext cx="4142627" cy="376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2682714" y="3599341"/>
        <a:ext cx="4142627" cy="376602"/>
      </dsp:txXfrm>
    </dsp:sp>
    <dsp:sp modelId="{45EC7810-3865-4529-899F-D51B602FA1FA}">
      <dsp:nvSpPr>
        <dsp:cNvPr id="0" name=""/>
        <dsp:cNvSpPr/>
      </dsp:nvSpPr>
      <dsp:spPr>
        <a:xfrm>
          <a:off x="2682714" y="3975943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6B872D-6B75-47F7-836F-BEB5DA81CF28}">
      <dsp:nvSpPr>
        <dsp:cNvPr id="0" name=""/>
        <dsp:cNvSpPr/>
      </dsp:nvSpPr>
      <dsp:spPr>
        <a:xfrm>
          <a:off x="3264983" y="3975943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966F82-EDEC-47D7-B457-54CDBB9753EC}">
      <dsp:nvSpPr>
        <dsp:cNvPr id="0" name=""/>
        <dsp:cNvSpPr/>
      </dsp:nvSpPr>
      <dsp:spPr>
        <a:xfrm>
          <a:off x="3847713" y="3975943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19BE2D-9976-4861-AFB2-AC863DE45324}">
      <dsp:nvSpPr>
        <dsp:cNvPr id="0" name=""/>
        <dsp:cNvSpPr/>
      </dsp:nvSpPr>
      <dsp:spPr>
        <a:xfrm>
          <a:off x="4429982" y="3975943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606490-BEDA-4323-AD87-F469A9BAA24A}">
      <dsp:nvSpPr>
        <dsp:cNvPr id="0" name=""/>
        <dsp:cNvSpPr/>
      </dsp:nvSpPr>
      <dsp:spPr>
        <a:xfrm>
          <a:off x="5012712" y="3975943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0B0E85-D27F-4F3C-839D-9751F7F53E16}">
      <dsp:nvSpPr>
        <dsp:cNvPr id="0" name=""/>
        <dsp:cNvSpPr/>
      </dsp:nvSpPr>
      <dsp:spPr>
        <a:xfrm>
          <a:off x="5594981" y="3975943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E614F8-DB24-4C51-8A0C-D9DDE400F9C3}">
      <dsp:nvSpPr>
        <dsp:cNvPr id="0" name=""/>
        <dsp:cNvSpPr/>
      </dsp:nvSpPr>
      <dsp:spPr>
        <a:xfrm>
          <a:off x="6177710" y="3975943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258147-3A84-40BC-AD71-D9A73582243B}">
      <dsp:nvSpPr>
        <dsp:cNvPr id="0" name=""/>
        <dsp:cNvSpPr/>
      </dsp:nvSpPr>
      <dsp:spPr>
        <a:xfrm>
          <a:off x="2682714" y="4052658"/>
          <a:ext cx="4196481" cy="6137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ООО ПТП «Поршень»</a:t>
          </a:r>
          <a:endParaRPr lang="ru-RU" sz="1900" kern="1200" dirty="0"/>
        </a:p>
      </dsp:txBody>
      <dsp:txXfrm>
        <a:off x="2682714" y="4052658"/>
        <a:ext cx="4196481" cy="613722"/>
      </dsp:txXfrm>
    </dsp:sp>
    <dsp:sp modelId="{F4D2054C-8C50-49A9-AD17-E91B611CE3CE}">
      <dsp:nvSpPr>
        <dsp:cNvPr id="0" name=""/>
        <dsp:cNvSpPr/>
      </dsp:nvSpPr>
      <dsp:spPr>
        <a:xfrm>
          <a:off x="2682714" y="4798759"/>
          <a:ext cx="4142627" cy="376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2682714" y="4798759"/>
        <a:ext cx="4142627" cy="376602"/>
      </dsp:txXfrm>
    </dsp:sp>
    <dsp:sp modelId="{17CB9636-1108-4158-AEA4-62B3BE1DBA90}">
      <dsp:nvSpPr>
        <dsp:cNvPr id="0" name=""/>
        <dsp:cNvSpPr/>
      </dsp:nvSpPr>
      <dsp:spPr>
        <a:xfrm>
          <a:off x="2682714" y="5175362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2862B3-5E70-445F-B428-D370DF30EB57}">
      <dsp:nvSpPr>
        <dsp:cNvPr id="0" name=""/>
        <dsp:cNvSpPr/>
      </dsp:nvSpPr>
      <dsp:spPr>
        <a:xfrm>
          <a:off x="3264983" y="5175362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FAF81-91A6-4096-88D2-E72DD89984C4}">
      <dsp:nvSpPr>
        <dsp:cNvPr id="0" name=""/>
        <dsp:cNvSpPr/>
      </dsp:nvSpPr>
      <dsp:spPr>
        <a:xfrm>
          <a:off x="3847713" y="5175362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EBD4C9-7620-41F6-8C42-D2A51840C031}">
      <dsp:nvSpPr>
        <dsp:cNvPr id="0" name=""/>
        <dsp:cNvSpPr/>
      </dsp:nvSpPr>
      <dsp:spPr>
        <a:xfrm>
          <a:off x="4429982" y="5175362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85226E-DC7F-46E5-8B86-6E87AF6357CE}">
      <dsp:nvSpPr>
        <dsp:cNvPr id="0" name=""/>
        <dsp:cNvSpPr/>
      </dsp:nvSpPr>
      <dsp:spPr>
        <a:xfrm>
          <a:off x="5012712" y="5175362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CC04AF-6410-4DD6-8E76-B4873A3C48DC}">
      <dsp:nvSpPr>
        <dsp:cNvPr id="0" name=""/>
        <dsp:cNvSpPr/>
      </dsp:nvSpPr>
      <dsp:spPr>
        <a:xfrm>
          <a:off x="5594981" y="5175362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747A8-69C4-4B05-B514-B777ED0F5E4B}">
      <dsp:nvSpPr>
        <dsp:cNvPr id="0" name=""/>
        <dsp:cNvSpPr/>
      </dsp:nvSpPr>
      <dsp:spPr>
        <a:xfrm>
          <a:off x="6177710" y="5175362"/>
          <a:ext cx="969374" cy="76715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A6D82C-17AC-4B03-B17C-9F5D39407AA1}">
      <dsp:nvSpPr>
        <dsp:cNvPr id="0" name=""/>
        <dsp:cNvSpPr/>
      </dsp:nvSpPr>
      <dsp:spPr>
        <a:xfrm>
          <a:off x="2682714" y="5252077"/>
          <a:ext cx="4196481" cy="6137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ОАО «ЕПК Самара»</a:t>
          </a:r>
          <a:endParaRPr lang="ru-RU" sz="1900" kern="1200" dirty="0"/>
        </a:p>
      </dsp:txBody>
      <dsp:txXfrm>
        <a:off x="2682714" y="5252077"/>
        <a:ext cx="4196481" cy="61372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17A68-6D79-4B8F-86F7-A7512F265C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90C25-704D-43EF-AC53-4D3BA775D0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5942A-F909-4467-8823-0AF59FB867A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5DFE1-45E1-4323-973B-4A8BF12A552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8221D-3157-4A88-98B5-A50072BBC1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A7480-E31E-4368-976F-87DE9EFC90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72E6E-A7BD-4D67-8764-4F82CDB1B1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65DAC-DF54-4270-BA74-57D158B38D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72E15-4887-4733-AEDE-F5611D20B8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97A8C-B634-4742-89F9-7D03EA0941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37EE3-FB3E-4476-9F22-87A468DFF1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fld id="{81579E01-69E1-43FD-AA02-ECF9B1140D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microsoft.com/office/2007/relationships/hdphoto" Target="../media/hdphoto1.wdp"/><Relationship Id="rId4" Type="http://schemas.openxmlformats.org/officeDocument/2006/relationships/diagramLayout" Target="../diagrams/layout1.xml"/><Relationship Id="rId9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openxmlformats.org/officeDocument/2006/relationships/diagramData" Target="../diagrams/data10.xml"/><Relationship Id="rId18" Type="http://schemas.openxmlformats.org/officeDocument/2006/relationships/diagramData" Target="../diagrams/data11.xml"/><Relationship Id="rId3" Type="http://schemas.openxmlformats.org/officeDocument/2006/relationships/diagramLayout" Target="../diagrams/layout8.xml"/><Relationship Id="rId21" Type="http://schemas.openxmlformats.org/officeDocument/2006/relationships/diagramColors" Target="../diagrams/colors11.xml"/><Relationship Id="rId7" Type="http://schemas.openxmlformats.org/officeDocument/2006/relationships/diagramData" Target="../diagrams/data9.xml"/><Relationship Id="rId12" Type="http://schemas.openxmlformats.org/officeDocument/2006/relationships/image" Target="../media/image1.jpeg"/><Relationship Id="rId17" Type="http://schemas.microsoft.com/office/2007/relationships/diagramDrawing" Target="../diagrams/drawing10.xml"/><Relationship Id="rId2" Type="http://schemas.openxmlformats.org/officeDocument/2006/relationships/diagramData" Target="../diagrams/data8.xml"/><Relationship Id="rId16" Type="http://schemas.openxmlformats.org/officeDocument/2006/relationships/diagramColors" Target="../diagrams/colors10.xml"/><Relationship Id="rId20" Type="http://schemas.openxmlformats.org/officeDocument/2006/relationships/diagramQuickStyle" Target="../diagrams/quickStyle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5" Type="http://schemas.openxmlformats.org/officeDocument/2006/relationships/diagramQuickStyle" Target="../diagrams/quickStyle10.xml"/><Relationship Id="rId10" Type="http://schemas.openxmlformats.org/officeDocument/2006/relationships/diagramColors" Target="../diagrams/colors9.xml"/><Relationship Id="rId19" Type="http://schemas.openxmlformats.org/officeDocument/2006/relationships/diagramLayout" Target="../diagrams/layout11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Relationship Id="rId14" Type="http://schemas.openxmlformats.org/officeDocument/2006/relationships/diagramLayout" Target="../diagrams/layout10.xml"/><Relationship Id="rId22" Type="http://schemas.microsoft.com/office/2007/relationships/diagramDrawing" Target="../diagrams/drawin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" Type="http://schemas.openxmlformats.org/officeDocument/2006/relationships/image" Target="../media/image1.jpeg"/><Relationship Id="rId16" Type="http://schemas.openxmlformats.org/officeDocument/2006/relationships/diagramColors" Target="../diagrams/colors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qvpk.ru/komanda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47800" y="0"/>
            <a:ext cx="7696200" cy="705703"/>
          </a:xfrm>
          <a:prstGeom prst="rect">
            <a:avLst/>
          </a:prstGeom>
          <a:pattFill prst="dotGrid">
            <a:fgClr>
              <a:srgbClr val="0066FF"/>
            </a:fgClr>
            <a:bgClr>
              <a:schemeClr val="bg1"/>
            </a:bgClr>
          </a:pattFill>
        </p:spPr>
        <p:txBody>
          <a:bodyPr lIns="28319" tIns="14159" rIns="28319" bIns="1415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ru-RU" sz="2200" b="1" spc="15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n-cs"/>
              </a:rPr>
              <a:t>Кафедра «Технология и оборудование </a:t>
            </a:r>
          </a:p>
          <a:p>
            <a:pPr algn="ctr" eaLnBrk="0" hangingPunct="0">
              <a:defRPr/>
            </a:pPr>
            <a:r>
              <a:rPr lang="ru-RU" sz="2200" b="1" spc="15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n-cs"/>
              </a:rPr>
              <a:t>машиностроительных производств»</a:t>
            </a:r>
          </a:p>
        </p:txBody>
      </p:sp>
      <p:pic>
        <p:nvPicPr>
          <p:cNvPr id="13314" name="Picture 6" descr="Знак ВТ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938" y="34925"/>
            <a:ext cx="1312862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726375188"/>
              </p:ext>
            </p:extLst>
          </p:nvPr>
        </p:nvGraphicFramePr>
        <p:xfrm>
          <a:off x="4114800" y="716589"/>
          <a:ext cx="7239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0" y="6172200"/>
            <a:ext cx="3406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/>
              <a:t>Коллектив кафедры</a:t>
            </a:r>
            <a:endParaRPr lang="ru-RU" sz="24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529624" y="1043330"/>
            <a:ext cx="381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/>
              <a:t>Заведующий кафедрой</a:t>
            </a:r>
            <a:endParaRPr lang="ru-RU" sz="2400" b="1" i="1" dirty="0"/>
          </a:p>
        </p:txBody>
      </p:sp>
      <p:pic>
        <p:nvPicPr>
          <p:cNvPr id="1026" name="Picture 2" descr="Носенко Владимир Андреевич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6" b="21275"/>
          <a:stretch/>
        </p:blipFill>
        <p:spPr bwMode="auto">
          <a:xfrm>
            <a:off x="609600" y="1043330"/>
            <a:ext cx="1428750" cy="14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8072" y="1524000"/>
            <a:ext cx="4410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 smtClean="0"/>
              <a:t>Носенко Владимир Андреевич</a:t>
            </a:r>
          </a:p>
          <a:p>
            <a:pPr algn="ctr"/>
            <a:r>
              <a:rPr lang="ru-RU" i="1" dirty="0" smtClean="0"/>
              <a:t>Доктор технических наук , профессор</a:t>
            </a:r>
          </a:p>
          <a:p>
            <a:endParaRPr lang="ru-RU" dirty="0"/>
          </a:p>
        </p:txBody>
      </p:sp>
      <p:pic>
        <p:nvPicPr>
          <p:cNvPr id="5" name="Picture 2" descr="C:\Documents and Settings\User\Рабочий стол\P102074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78" t="24682" r="-578" b="7616"/>
          <a:stretch/>
        </p:blipFill>
        <p:spPr bwMode="auto">
          <a:xfrm>
            <a:off x="43430" y="2972218"/>
            <a:ext cx="6302110" cy="319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065371762"/>
              </p:ext>
            </p:extLst>
          </p:nvPr>
        </p:nvGraphicFramePr>
        <p:xfrm>
          <a:off x="36394" y="3048000"/>
          <a:ext cx="4571999" cy="3453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533717744"/>
              </p:ext>
            </p:extLst>
          </p:nvPr>
        </p:nvGraphicFramePr>
        <p:xfrm>
          <a:off x="110253" y="1447800"/>
          <a:ext cx="4441125" cy="960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Прямоугольник 4"/>
          <p:cNvSpPr/>
          <p:nvPr/>
        </p:nvSpPr>
        <p:spPr>
          <a:xfrm>
            <a:off x="1441450" y="92075"/>
            <a:ext cx="7696200" cy="705703"/>
          </a:xfrm>
          <a:prstGeom prst="rect">
            <a:avLst/>
          </a:prstGeom>
          <a:pattFill prst="dotGrid">
            <a:fgClr>
              <a:srgbClr val="0066FF"/>
            </a:fgClr>
            <a:bgClr>
              <a:schemeClr val="bg1"/>
            </a:bgClr>
          </a:pattFill>
        </p:spPr>
        <p:txBody>
          <a:bodyPr lIns="28319" tIns="14159" rIns="28319" bIns="1415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ru-RU" sz="2200" b="1" spc="15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n-cs"/>
              </a:rPr>
              <a:t>Выпускники кафедры </a:t>
            </a:r>
            <a:r>
              <a:rPr lang="ru-RU" sz="2200" b="1" spc="15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n-cs"/>
              </a:rPr>
              <a:t>«Технология и оборудование </a:t>
            </a:r>
          </a:p>
          <a:p>
            <a:pPr algn="ctr" eaLnBrk="0" hangingPunct="0">
              <a:defRPr/>
            </a:pPr>
            <a:r>
              <a:rPr lang="ru-RU" sz="2200" b="1" spc="15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n-cs"/>
              </a:rPr>
              <a:t>машиностроительных производств»</a:t>
            </a:r>
          </a:p>
        </p:txBody>
      </p:sp>
      <p:pic>
        <p:nvPicPr>
          <p:cNvPr id="8" name="Picture 6" descr="Знак ВТО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34938" y="34925"/>
            <a:ext cx="1312862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271869729"/>
              </p:ext>
            </p:extLst>
          </p:nvPr>
        </p:nvGraphicFramePr>
        <p:xfrm>
          <a:off x="4696525" y="1447800"/>
          <a:ext cx="4441125" cy="960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828554098"/>
              </p:ext>
            </p:extLst>
          </p:nvPr>
        </p:nvGraphicFramePr>
        <p:xfrm>
          <a:off x="4495800" y="2971800"/>
          <a:ext cx="4825121" cy="3453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938" y="4648200"/>
            <a:ext cx="3924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Arial"/>
              </a:rPr>
              <a:t>«Всероссийская </a:t>
            </a:r>
            <a:r>
              <a:rPr lang="ru-RU" b="1" dirty="0">
                <a:solidFill>
                  <a:srgbClr val="000000"/>
                </a:solidFill>
                <a:latin typeface="Arial"/>
              </a:rPr>
              <a:t>студенческая олимпиада по управлению качеством имени В. В. </a:t>
            </a:r>
            <a:r>
              <a:rPr lang="ru-RU" b="1" dirty="0" err="1" smtClean="0">
                <a:solidFill>
                  <a:srgbClr val="000000"/>
                </a:solidFill>
                <a:latin typeface="Arial"/>
              </a:rPr>
              <a:t>Бойцова</a:t>
            </a:r>
            <a:r>
              <a:rPr lang="ru-RU" b="1" dirty="0" smtClean="0">
                <a:solidFill>
                  <a:srgbClr val="000000"/>
                </a:solidFill>
                <a:latin typeface="Arial"/>
              </a:rPr>
              <a:t>»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Arial"/>
              </a:rPr>
              <a:t>г. Курск 2013-2015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4600" y="3048000"/>
            <a:ext cx="6626429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Магистрант </a:t>
            </a:r>
            <a:r>
              <a:rPr lang="ru-RU" dirty="0"/>
              <a:t>направления «</a:t>
            </a:r>
            <a:r>
              <a:rPr lang="ru-RU" dirty="0" smtClean="0"/>
              <a:t>Конструкторско-технологическое</a:t>
            </a:r>
          </a:p>
          <a:p>
            <a:pPr algn="ctr"/>
            <a:r>
              <a:rPr lang="ru-RU" dirty="0" smtClean="0"/>
              <a:t>обеспечение </a:t>
            </a:r>
            <a:r>
              <a:rPr lang="ru-RU" dirty="0"/>
              <a:t>машиностроительных </a:t>
            </a:r>
            <a:r>
              <a:rPr lang="ru-RU" dirty="0" smtClean="0"/>
              <a:t>производств»</a:t>
            </a:r>
          </a:p>
          <a:p>
            <a:pPr algn="ctr"/>
            <a:r>
              <a:rPr lang="ru-RU" b="1" dirty="0" smtClean="0"/>
              <a:t>Кременецкий </a:t>
            </a:r>
            <a:r>
              <a:rPr lang="ru-RU" b="1" dirty="0"/>
              <a:t>Леонид, </a:t>
            </a:r>
            <a:r>
              <a:rPr lang="ru-RU" dirty="0" smtClean="0"/>
              <a:t>участник конференции </a:t>
            </a:r>
          </a:p>
          <a:p>
            <a:pPr algn="ctr"/>
            <a:r>
              <a:rPr lang="ru-RU" dirty="0" smtClean="0"/>
              <a:t>«Будущее </a:t>
            </a:r>
            <a:r>
              <a:rPr lang="ru-RU" dirty="0"/>
              <a:t>машиностроения России</a:t>
            </a:r>
            <a:r>
              <a:rPr lang="ru-RU" dirty="0" smtClean="0"/>
              <a:t>» которая проводилась </a:t>
            </a:r>
          </a:p>
          <a:p>
            <a:pPr algn="ctr"/>
            <a:r>
              <a:rPr lang="ru-RU" dirty="0" smtClean="0"/>
              <a:t>в МГТУ </a:t>
            </a:r>
            <a:r>
              <a:rPr lang="ru-RU" dirty="0"/>
              <a:t>имени Н. Э. </a:t>
            </a:r>
            <a:r>
              <a:rPr lang="ru-RU" dirty="0" smtClean="0"/>
              <a:t>Баумана в сентябре 2014 г.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9" t="18459" r="24409" b="25844"/>
          <a:stretch/>
        </p:blipFill>
        <p:spPr bwMode="auto">
          <a:xfrm>
            <a:off x="421907" y="931493"/>
            <a:ext cx="2245093" cy="1903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47800" y="0"/>
            <a:ext cx="7696200" cy="705703"/>
          </a:xfrm>
          <a:prstGeom prst="rect">
            <a:avLst/>
          </a:prstGeom>
          <a:pattFill prst="dotGrid">
            <a:fgClr>
              <a:srgbClr val="0066FF"/>
            </a:fgClr>
            <a:bgClr>
              <a:schemeClr val="bg1"/>
            </a:bgClr>
          </a:pattFill>
        </p:spPr>
        <p:txBody>
          <a:bodyPr lIns="28319" tIns="14159" rIns="28319" bIns="1415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eaLnBrk="0" hangingPunct="0">
              <a:defRPr/>
            </a:pPr>
            <a:r>
              <a:rPr lang="ru-RU" sz="2200" b="1" spc="15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n-cs"/>
              </a:rPr>
              <a:t>Лучшие студенты </a:t>
            </a:r>
            <a:r>
              <a:rPr lang="ru-RU" sz="2200" b="1" spc="15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кафедры «Технология </a:t>
            </a:r>
            <a:r>
              <a:rPr lang="ru-RU" sz="2200" b="1" spc="15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оборудование машиностроительных </a:t>
            </a:r>
            <a:r>
              <a:rPr lang="ru-RU" sz="2200" b="1" spc="15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производств»</a:t>
            </a:r>
          </a:p>
        </p:txBody>
      </p:sp>
      <p:pic>
        <p:nvPicPr>
          <p:cNvPr id="6" name="Picture 6" descr="Знак ВТ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938" y="34925"/>
            <a:ext cx="1312862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185402" y="8842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Verdana"/>
              </a:rPr>
              <a:t>Стипендиат </a:t>
            </a:r>
            <a:r>
              <a:rPr lang="ru-RU" b="1" dirty="0">
                <a:solidFill>
                  <a:srgbClr val="000000"/>
                </a:solidFill>
                <a:latin typeface="Verdana"/>
              </a:rPr>
              <a:t>Президента РФ на 2015/2016 учебный год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19600" y="1530569"/>
            <a:ext cx="2402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ПАРШЕВА КСЕНИЯ</a:t>
            </a:r>
            <a:endParaRPr lang="ru-RU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2971800" y="1924288"/>
            <a:ext cx="55121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Магистрант направления </a:t>
            </a:r>
            <a:r>
              <a:rPr lang="ru-RU" b="1" u="sng" dirty="0" smtClean="0"/>
              <a:t>15.03.05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«Конструкторско-технологическое </a:t>
            </a:r>
          </a:p>
          <a:p>
            <a:pPr algn="ctr"/>
            <a:r>
              <a:rPr lang="ru-RU" dirty="0"/>
              <a:t>о</a:t>
            </a:r>
            <a:r>
              <a:rPr lang="ru-RU" dirty="0" smtClean="0"/>
              <a:t>беспечение машиностроительных производств»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61406" y="5832063"/>
            <a:ext cx="40295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Arial"/>
              </a:rPr>
              <a:t>Участие лучших студентов по направлению подготовки </a:t>
            </a:r>
            <a:r>
              <a:rPr lang="ru-RU" b="1" u="sng" dirty="0" smtClean="0">
                <a:solidFill>
                  <a:srgbClr val="000000"/>
                </a:solidFill>
                <a:latin typeface="Arial"/>
              </a:rPr>
              <a:t>27.03.01</a:t>
            </a: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Arial"/>
              </a:rPr>
              <a:t>«Стандартизация и сертификация» </a:t>
            </a:r>
            <a:endParaRPr lang="ru-RU" dirty="0"/>
          </a:p>
        </p:txBody>
      </p:sp>
      <p:pic>
        <p:nvPicPr>
          <p:cNvPr id="8" name="Picture 2" descr="Кременецкий Леонид Леонидови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47619"/>
            <a:ext cx="1350134" cy="181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" t="8270" r="3323" b="21348"/>
          <a:stretch/>
        </p:blipFill>
        <p:spPr>
          <a:xfrm>
            <a:off x="4800600" y="4665801"/>
            <a:ext cx="4104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1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Рогожкина 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19200"/>
            <a:ext cx="32194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9" descr="Бушуева 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2057400"/>
            <a:ext cx="3048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19" descr="Дубина Д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1219200"/>
            <a:ext cx="30416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447800" y="0"/>
            <a:ext cx="7696200" cy="705703"/>
          </a:xfrm>
          <a:prstGeom prst="rect">
            <a:avLst/>
          </a:prstGeom>
          <a:pattFill prst="dotGrid">
            <a:fgClr>
              <a:srgbClr val="0066FF"/>
            </a:fgClr>
            <a:bgClr>
              <a:schemeClr val="bg1"/>
            </a:bgClr>
          </a:pattFill>
        </p:spPr>
        <p:txBody>
          <a:bodyPr lIns="28319" tIns="14159" rIns="28319" bIns="1415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ru-RU" sz="2200" b="1" spc="15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n-cs"/>
              </a:rPr>
              <a:t>Признание на всероссийском уровне выпускных квалификационных работ студентов кафедры</a:t>
            </a:r>
            <a:endParaRPr lang="ru-RU" sz="2200" b="1" spc="15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+mn-cs"/>
            </a:endParaRPr>
          </a:p>
        </p:txBody>
      </p:sp>
      <p:pic>
        <p:nvPicPr>
          <p:cNvPr id="6" name="Picture 6" descr="Знак ВТ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4938" y="34925"/>
            <a:ext cx="1312862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Дипло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762000"/>
            <a:ext cx="24907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5" descr="Scanned at 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581400"/>
            <a:ext cx="232092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7" descr="Носенко УМНИ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1" y="762000"/>
            <a:ext cx="248944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1" descr="IMG_000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1" y="715142"/>
            <a:ext cx="2349500" cy="3323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10" descr="Букштанович К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200" y="3581400"/>
            <a:ext cx="23495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2" descr="IMG_00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76600" y="3352800"/>
            <a:ext cx="247967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47800" y="0"/>
            <a:ext cx="7696200" cy="705703"/>
          </a:xfrm>
          <a:prstGeom prst="rect">
            <a:avLst/>
          </a:prstGeom>
          <a:pattFill prst="dotGrid">
            <a:fgClr>
              <a:srgbClr val="0066FF"/>
            </a:fgClr>
            <a:bgClr>
              <a:schemeClr val="bg1"/>
            </a:bgClr>
          </a:pattFill>
        </p:spPr>
        <p:txBody>
          <a:bodyPr lIns="28319" tIns="14159" rIns="28319" bIns="1415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ru-RU" sz="2200" b="1" spc="15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n-cs"/>
              </a:rPr>
              <a:t>Результаты научно-исследовательской работы студентов кафедры</a:t>
            </a:r>
            <a:endParaRPr lang="ru-RU" sz="2200" b="1" spc="15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+mn-cs"/>
            </a:endParaRPr>
          </a:p>
        </p:txBody>
      </p:sp>
      <p:pic>
        <p:nvPicPr>
          <p:cNvPr id="9" name="Picture 6" descr="Знак ВТО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4938" y="34925"/>
            <a:ext cx="1312862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790521514"/>
              </p:ext>
            </p:extLst>
          </p:nvPr>
        </p:nvGraphicFramePr>
        <p:xfrm>
          <a:off x="76200" y="750955"/>
          <a:ext cx="9067800" cy="5973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447800" y="0"/>
            <a:ext cx="7696200" cy="705703"/>
          </a:xfrm>
          <a:prstGeom prst="rect">
            <a:avLst/>
          </a:prstGeom>
          <a:pattFill prst="dotGrid">
            <a:fgClr>
              <a:srgbClr val="0066FF"/>
            </a:fgClr>
            <a:bgClr>
              <a:schemeClr val="bg1"/>
            </a:bgClr>
          </a:pattFill>
        </p:spPr>
        <p:txBody>
          <a:bodyPr lIns="28319" tIns="14159" rIns="28319" bIns="1415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ru-RU" sz="2200" b="1" spc="15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n-cs"/>
              </a:rPr>
              <a:t>Кафедра «Технология и оборудование </a:t>
            </a:r>
          </a:p>
          <a:p>
            <a:pPr algn="ctr" eaLnBrk="0" hangingPunct="0">
              <a:defRPr/>
            </a:pPr>
            <a:r>
              <a:rPr lang="ru-RU" sz="2200" b="1" spc="15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n-cs"/>
              </a:rPr>
              <a:t>машиностроительных производств»</a:t>
            </a:r>
          </a:p>
        </p:txBody>
      </p:sp>
      <p:pic>
        <p:nvPicPr>
          <p:cNvPr id="14339" name="Picture 6" descr="Знак ВТО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4938" y="34925"/>
            <a:ext cx="1312862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1441450" y="92075"/>
            <a:ext cx="7696200" cy="1044257"/>
          </a:xfrm>
          <a:prstGeom prst="rect">
            <a:avLst/>
          </a:prstGeom>
          <a:pattFill prst="dotGrid">
            <a:fgClr>
              <a:srgbClr val="0066FF"/>
            </a:fgClr>
            <a:bgClr>
              <a:schemeClr val="bg1"/>
            </a:bgClr>
          </a:pattFill>
        </p:spPr>
        <p:txBody>
          <a:bodyPr lIns="28319" tIns="14159" rIns="28319" bIns="1415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ru-RU" sz="2200" b="1" spc="15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Научные достижения кафедры </a:t>
            </a:r>
            <a:r>
              <a:rPr lang="ru-RU" sz="2200" b="1" spc="15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«Технология и оборудование </a:t>
            </a:r>
            <a:r>
              <a:rPr lang="ru-RU" sz="2200" b="1" spc="15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машиностроительных </a:t>
            </a:r>
            <a:r>
              <a:rPr lang="ru-RU" sz="2200" b="1" spc="15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производств</a:t>
            </a:r>
            <a:r>
              <a:rPr lang="ru-RU" sz="2200" b="1" spc="15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</a:p>
          <a:p>
            <a:pPr algn="ctr" eaLnBrk="0" hangingPunct="0">
              <a:defRPr/>
            </a:pPr>
            <a:r>
              <a:rPr lang="ru-RU" sz="2200" b="1" spc="15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 2010 – 2015 года</a:t>
            </a:r>
            <a:endParaRPr lang="ru-RU" sz="2200" b="1" spc="15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2" name="Picture 6" descr="Знак ВТ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938" y="34925"/>
            <a:ext cx="1312862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799922174"/>
              </p:ext>
            </p:extLst>
          </p:nvPr>
        </p:nvGraphicFramePr>
        <p:xfrm>
          <a:off x="457200" y="1295400"/>
          <a:ext cx="4648200" cy="187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360279328"/>
              </p:ext>
            </p:extLst>
          </p:nvPr>
        </p:nvGraphicFramePr>
        <p:xfrm>
          <a:off x="4114800" y="12954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156914805"/>
              </p:ext>
            </p:extLst>
          </p:nvPr>
        </p:nvGraphicFramePr>
        <p:xfrm>
          <a:off x="145824" y="2133600"/>
          <a:ext cx="6324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55680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6" descr="Авилов Дума 20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838200"/>
            <a:ext cx="311943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7" descr="УМНИК Митрофан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838200"/>
            <a:ext cx="42672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8" descr="Отсканировано 0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2895600"/>
            <a:ext cx="29051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9" descr="Выпускники 200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49900" y="2590800"/>
            <a:ext cx="296862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47800" y="0"/>
            <a:ext cx="7696200" cy="705703"/>
          </a:xfrm>
          <a:prstGeom prst="rect">
            <a:avLst/>
          </a:prstGeom>
          <a:pattFill prst="dotGrid">
            <a:fgClr>
              <a:srgbClr val="0066FF"/>
            </a:fgClr>
            <a:bgClr>
              <a:schemeClr val="bg1"/>
            </a:bgClr>
          </a:pattFill>
        </p:spPr>
        <p:txBody>
          <a:bodyPr lIns="28319" tIns="14159" rIns="28319" bIns="1415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ru-RU" sz="2200" b="1" spc="15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n-cs"/>
              </a:rPr>
              <a:t>Достижения преподавателей кафедры </a:t>
            </a:r>
            <a:r>
              <a:rPr lang="ru-RU" sz="2200" b="1" spc="15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n-cs"/>
              </a:rPr>
              <a:t>«Технология и оборудование </a:t>
            </a:r>
            <a:r>
              <a:rPr lang="ru-RU" sz="2200" b="1" spc="15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n-cs"/>
              </a:rPr>
              <a:t>машиностроительных </a:t>
            </a:r>
            <a:r>
              <a:rPr lang="ru-RU" sz="2200" b="1" spc="15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n-cs"/>
              </a:rPr>
              <a:t>производств»</a:t>
            </a:r>
          </a:p>
        </p:txBody>
      </p:sp>
      <p:pic>
        <p:nvPicPr>
          <p:cNvPr id="7" name="Picture 6" descr="Знак ВТО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4938" y="34925"/>
            <a:ext cx="1312862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152400" y="533400"/>
          <a:ext cx="8991600" cy="6218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/>
          <a:srcRect l="19463" t="15221" r="27927" b="13626"/>
          <a:stretch>
            <a:fillRect/>
          </a:stretch>
        </p:blipFill>
        <p:spPr bwMode="auto">
          <a:xfrm>
            <a:off x="161925" y="919163"/>
            <a:ext cx="4772025" cy="363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447800" y="0"/>
            <a:ext cx="7696200" cy="705703"/>
          </a:xfrm>
          <a:prstGeom prst="rect">
            <a:avLst/>
          </a:prstGeom>
          <a:pattFill prst="dotGrid">
            <a:fgClr>
              <a:srgbClr val="0066FF"/>
            </a:fgClr>
            <a:bgClr>
              <a:schemeClr val="bg1"/>
            </a:bgClr>
          </a:pattFill>
        </p:spPr>
        <p:txBody>
          <a:bodyPr lIns="28319" tIns="14159" rIns="28319" bIns="1415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ru-RU" sz="2200" b="1" spc="15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n-cs"/>
              </a:rPr>
              <a:t>Материально-техническое обеспечение современным оборудованием</a:t>
            </a:r>
          </a:p>
        </p:txBody>
      </p:sp>
      <p:pic>
        <p:nvPicPr>
          <p:cNvPr id="15364" name="Picture 6" descr="Знак ВТО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4938" y="34925"/>
            <a:ext cx="1312862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9"/>
          <a:srcRect l="13504" t="12004" r="37558" b="4996"/>
          <a:stretch>
            <a:fillRect/>
          </a:stretch>
        </p:blipFill>
        <p:spPr bwMode="auto">
          <a:xfrm>
            <a:off x="5181600" y="3055938"/>
            <a:ext cx="3746500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Box 2"/>
          <p:cNvSpPr txBox="1">
            <a:spLocks noChangeArrowheads="1"/>
          </p:cNvSpPr>
          <p:nvPr/>
        </p:nvSpPr>
        <p:spPr bwMode="auto">
          <a:xfrm>
            <a:off x="5148263" y="1981200"/>
            <a:ext cx="38131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sz="2400" b="1">
                <a:latin typeface="Times New Roman" pitchFamily="18" charset="0"/>
                <a:cs typeface="Times New Roman" pitchFamily="18" charset="0"/>
              </a:rPr>
              <a:t>Автоматный абразивный </a:t>
            </a:r>
          </a:p>
          <a:p>
            <a:pPr algn="ctr" eaLnBrk="0" hangingPunct="0"/>
            <a:r>
              <a:rPr lang="ru-RU" sz="2400" b="1">
                <a:latin typeface="Times New Roman" pitchFamily="18" charset="0"/>
                <a:cs typeface="Times New Roman" pitchFamily="18" charset="0"/>
              </a:rPr>
              <a:t>отрезной станок А300</a:t>
            </a:r>
          </a:p>
        </p:txBody>
      </p:sp>
      <p:sp>
        <p:nvSpPr>
          <p:cNvPr id="15367" name="TextBox 8"/>
          <p:cNvSpPr txBox="1">
            <a:spLocks noChangeArrowheads="1"/>
          </p:cNvSpPr>
          <p:nvPr/>
        </p:nvSpPr>
        <p:spPr bwMode="auto">
          <a:xfrm>
            <a:off x="225425" y="4841875"/>
            <a:ext cx="46450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sz="2400" b="1">
                <a:latin typeface="Times New Roman" pitchFamily="18" charset="0"/>
                <a:cs typeface="Times New Roman" pitchFamily="18" charset="0"/>
              </a:rPr>
              <a:t>Прецизионный </a:t>
            </a:r>
          </a:p>
          <a:p>
            <a:pPr algn="ctr" eaLnBrk="0" hangingPunct="0"/>
            <a:r>
              <a:rPr lang="ru-RU" sz="2400" b="1">
                <a:latin typeface="Times New Roman" pitchFamily="18" charset="0"/>
                <a:cs typeface="Times New Roman" pitchFamily="18" charset="0"/>
              </a:rPr>
              <a:t>профилешлифовальный станок</a:t>
            </a:r>
          </a:p>
          <a:p>
            <a:pPr algn="ctr" eaLnBrk="0" hangingPunct="0"/>
            <a:r>
              <a:rPr lang="ru-RU" sz="2400" b="1">
                <a:latin typeface="Times New Roman" pitchFamily="18" charset="0"/>
                <a:cs typeface="Times New Roman" pitchFamily="18" charset="0"/>
              </a:rPr>
              <a:t>с ЧПУ CHEVALIER </a:t>
            </a:r>
          </a:p>
          <a:p>
            <a:pPr algn="ctr" eaLnBrk="0" hangingPunct="0"/>
            <a:r>
              <a:rPr lang="ru-RU" sz="2400" b="1">
                <a:latin typeface="Times New Roman" pitchFamily="18" charset="0"/>
                <a:cs typeface="Times New Roman" pitchFamily="18" charset="0"/>
              </a:rPr>
              <a:t>модель Smart–B1224III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-381000" y="609600"/>
          <a:ext cx="98298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858000" y="884238"/>
            <a:ext cx="1371600" cy="582136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FFFF"/>
                </a:solidFill>
              </a:rPr>
              <a:t>П</a:t>
            </a:r>
          </a:p>
          <a:p>
            <a:pPr algn="ctr"/>
            <a:r>
              <a:rPr lang="ru-RU" sz="3200" dirty="0" smtClean="0">
                <a:solidFill>
                  <a:srgbClr val="FFFFFF"/>
                </a:solidFill>
              </a:rPr>
              <a:t>А</a:t>
            </a:r>
          </a:p>
          <a:p>
            <a:pPr algn="ctr"/>
            <a:r>
              <a:rPr lang="ru-RU" sz="3200" dirty="0" smtClean="0">
                <a:solidFill>
                  <a:srgbClr val="FFFFFF"/>
                </a:solidFill>
              </a:rPr>
              <a:t>Р</a:t>
            </a:r>
          </a:p>
          <a:p>
            <a:pPr algn="ctr"/>
            <a:r>
              <a:rPr lang="ru-RU" sz="3200" dirty="0" smtClean="0">
                <a:solidFill>
                  <a:srgbClr val="FFFFFF"/>
                </a:solidFill>
              </a:rPr>
              <a:t>Т</a:t>
            </a:r>
            <a:br>
              <a:rPr lang="ru-RU" sz="3200" dirty="0" smtClean="0">
                <a:solidFill>
                  <a:srgbClr val="FFFFFF"/>
                </a:solidFill>
              </a:rPr>
            </a:br>
            <a:r>
              <a:rPr lang="ru-RU" sz="3200" dirty="0" smtClean="0">
                <a:solidFill>
                  <a:srgbClr val="FFFFFF"/>
                </a:solidFill>
              </a:rPr>
              <a:t>Н</a:t>
            </a:r>
            <a:br>
              <a:rPr lang="ru-RU" sz="3200" dirty="0" smtClean="0">
                <a:solidFill>
                  <a:srgbClr val="FFFFFF"/>
                </a:solidFill>
              </a:rPr>
            </a:br>
            <a:r>
              <a:rPr lang="ru-RU" sz="3200" dirty="0" smtClean="0">
                <a:solidFill>
                  <a:srgbClr val="FFFFFF"/>
                </a:solidFill>
              </a:rPr>
              <a:t>Е</a:t>
            </a:r>
            <a:br>
              <a:rPr lang="ru-RU" sz="3200" dirty="0" smtClean="0">
                <a:solidFill>
                  <a:srgbClr val="FFFFFF"/>
                </a:solidFill>
              </a:rPr>
            </a:br>
            <a:r>
              <a:rPr lang="ru-RU" sz="3200" dirty="0" smtClean="0">
                <a:solidFill>
                  <a:srgbClr val="FFFFFF"/>
                </a:solidFill>
              </a:rPr>
              <a:t>Р</a:t>
            </a:r>
            <a:br>
              <a:rPr lang="ru-RU" sz="3200" dirty="0" smtClean="0">
                <a:solidFill>
                  <a:srgbClr val="FFFFFF"/>
                </a:solidFill>
              </a:rPr>
            </a:br>
            <a:r>
              <a:rPr lang="ru-RU" sz="3200" dirty="0" smtClean="0">
                <a:solidFill>
                  <a:srgbClr val="FFFFFF"/>
                </a:solidFill>
              </a:rPr>
              <a:t>Ы</a:t>
            </a:r>
            <a:endParaRPr lang="ru-RU" sz="3200" dirty="0">
              <a:solidFill>
                <a:srgbClr val="FFFF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41450" y="92075"/>
            <a:ext cx="7696200" cy="705703"/>
          </a:xfrm>
          <a:prstGeom prst="rect">
            <a:avLst/>
          </a:prstGeom>
          <a:pattFill prst="dotGrid">
            <a:fgClr>
              <a:srgbClr val="0066FF"/>
            </a:fgClr>
            <a:bgClr>
              <a:schemeClr val="bg1"/>
            </a:bgClr>
          </a:pattFill>
        </p:spPr>
        <p:txBody>
          <a:bodyPr lIns="28319" tIns="14159" rIns="28319" bIns="1415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ru-RU" sz="2200" b="1" spc="15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n-cs"/>
              </a:rPr>
              <a:t>Кафедра «Технология и оборудование </a:t>
            </a:r>
          </a:p>
          <a:p>
            <a:pPr algn="ctr" eaLnBrk="0" hangingPunct="0">
              <a:defRPr/>
            </a:pPr>
            <a:r>
              <a:rPr lang="ru-RU" sz="2200" b="1" spc="15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n-cs"/>
              </a:rPr>
              <a:t>машиностроительных производств»</a:t>
            </a:r>
          </a:p>
        </p:txBody>
      </p:sp>
      <p:pic>
        <p:nvPicPr>
          <p:cNvPr id="7" name="Picture 6" descr="Знак ВТО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4938" y="34925"/>
            <a:ext cx="1312862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795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l="14413" t="9755" r="17488" b="37700"/>
          <a:stretch>
            <a:fillRect/>
          </a:stretch>
        </p:blipFill>
        <p:spPr bwMode="auto">
          <a:xfrm>
            <a:off x="269875" y="2743200"/>
            <a:ext cx="86042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533400" y="1149350"/>
            <a:ext cx="8153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ru-RU" sz="2000"/>
              <a:t>Занятия для направления «Стандартизация и сертификация» проводят наши партнёры – высококвалифицированные консультанты, аудиторы систем качества </a:t>
            </a:r>
          </a:p>
          <a:p>
            <a:pPr algn="ctr"/>
            <a:r>
              <a:rPr lang="ru-RU" altLang="ru-RU" sz="2000" b="1"/>
              <a:t>ООО «Волжская Программа Качества»</a:t>
            </a:r>
            <a:endParaRPr lang="ru-RU" altLang="ru-RU" sz="2000"/>
          </a:p>
        </p:txBody>
      </p:sp>
      <p:sp>
        <p:nvSpPr>
          <p:cNvPr id="5" name="Прямоугольник 4"/>
          <p:cNvSpPr/>
          <p:nvPr/>
        </p:nvSpPr>
        <p:spPr>
          <a:xfrm>
            <a:off x="1441450" y="92075"/>
            <a:ext cx="7696200" cy="705703"/>
          </a:xfrm>
          <a:prstGeom prst="rect">
            <a:avLst/>
          </a:prstGeom>
          <a:pattFill prst="dotGrid">
            <a:fgClr>
              <a:srgbClr val="0066FF"/>
            </a:fgClr>
            <a:bgClr>
              <a:schemeClr val="bg1"/>
            </a:bgClr>
          </a:pattFill>
        </p:spPr>
        <p:txBody>
          <a:bodyPr lIns="28319" tIns="14159" rIns="28319" bIns="1415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ru-RU" sz="2200" b="1" spc="15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n-cs"/>
              </a:rPr>
              <a:t>Кафедра «Технология и оборудование </a:t>
            </a:r>
          </a:p>
          <a:p>
            <a:pPr algn="ctr" eaLnBrk="0" hangingPunct="0">
              <a:defRPr/>
            </a:pPr>
            <a:r>
              <a:rPr lang="ru-RU" sz="2200" b="1" spc="15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n-cs"/>
              </a:rPr>
              <a:t>машиностроительных производств»</a:t>
            </a:r>
          </a:p>
        </p:txBody>
      </p:sp>
      <p:pic>
        <p:nvPicPr>
          <p:cNvPr id="18436" name="Picture 6" descr="Знак ВТ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4938" y="34925"/>
            <a:ext cx="1312862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8400" y="3524250"/>
            <a:ext cx="14478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4"/>
          <p:cNvSpPr/>
          <p:nvPr/>
        </p:nvSpPr>
        <p:spPr>
          <a:xfrm>
            <a:off x="1441450" y="92075"/>
            <a:ext cx="7696200" cy="705703"/>
          </a:xfrm>
          <a:prstGeom prst="rect">
            <a:avLst/>
          </a:prstGeom>
          <a:pattFill prst="dotGrid">
            <a:fgClr>
              <a:srgbClr val="0066FF"/>
            </a:fgClr>
            <a:bgClr>
              <a:schemeClr val="bg1"/>
            </a:bgClr>
          </a:pattFill>
        </p:spPr>
        <p:txBody>
          <a:bodyPr lIns="28319" tIns="14159" rIns="28319" bIns="1415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ru-RU" sz="2200" b="1" spc="15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n-cs"/>
              </a:rPr>
              <a:t>Кафедра «Технология и оборудование </a:t>
            </a:r>
          </a:p>
          <a:p>
            <a:pPr algn="ctr" eaLnBrk="0" hangingPunct="0">
              <a:defRPr/>
            </a:pPr>
            <a:r>
              <a:rPr lang="ru-RU" sz="2200" b="1" spc="15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n-cs"/>
              </a:rPr>
              <a:t>машиностроительных производств»</a:t>
            </a:r>
          </a:p>
        </p:txBody>
      </p:sp>
      <p:pic>
        <p:nvPicPr>
          <p:cNvPr id="18439" name="Picture 6" descr="Знак ВТ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4938" y="34925"/>
            <a:ext cx="1312862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8" descr="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00" y="2743200"/>
            <a:ext cx="70485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4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1275" y="1524000"/>
            <a:ext cx="271938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25" descr="foto_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75" y="1752600"/>
            <a:ext cx="62928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47800" y="0"/>
            <a:ext cx="7696200" cy="1044257"/>
          </a:xfrm>
          <a:prstGeom prst="rect">
            <a:avLst/>
          </a:prstGeom>
          <a:pattFill prst="dotGrid">
            <a:fgClr>
              <a:srgbClr val="0066FF"/>
            </a:fgClr>
            <a:bgClr>
              <a:schemeClr val="bg1"/>
            </a:bgClr>
          </a:pattFill>
        </p:spPr>
        <p:txBody>
          <a:bodyPr lIns="28319" tIns="14159" rIns="28319" bIns="1415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ru-RU" sz="2200" b="1" spc="15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n-cs"/>
              </a:rPr>
              <a:t>Филиал кафедры «Технология и оборудование </a:t>
            </a:r>
          </a:p>
          <a:p>
            <a:pPr algn="ctr" eaLnBrk="0" hangingPunct="0">
              <a:defRPr/>
            </a:pPr>
            <a:r>
              <a:rPr lang="ru-RU" sz="2200" b="1" spc="15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n-cs"/>
              </a:rPr>
              <a:t>машиностроительных производств»</a:t>
            </a:r>
          </a:p>
          <a:p>
            <a:pPr algn="ctr" eaLnBrk="0" hangingPunct="0">
              <a:defRPr/>
            </a:pPr>
            <a:r>
              <a:rPr lang="ru-RU" sz="2200" b="1" spc="15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n-cs"/>
              </a:rPr>
              <a:t> на ОАО «ЕПК Волжский</a:t>
            </a:r>
          </a:p>
        </p:txBody>
      </p:sp>
      <p:pic>
        <p:nvPicPr>
          <p:cNvPr id="16389" name="Picture 6" descr="Знак ВТ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4938" y="34925"/>
            <a:ext cx="1312862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C:\Сетевая\скан\1 009.jpg"/>
          <p:cNvPicPr>
            <a:picLocks noChangeAspect="1" noChangeArrowheads="1"/>
          </p:cNvPicPr>
          <p:nvPr/>
        </p:nvPicPr>
        <p:blipFill>
          <a:blip r:embed="rId2"/>
          <a:srcRect l="17116" t="2470" r="12946" b="61526"/>
          <a:stretch>
            <a:fillRect/>
          </a:stretch>
        </p:blipFill>
        <p:spPr bwMode="auto">
          <a:xfrm>
            <a:off x="4648200" y="706438"/>
            <a:ext cx="3713163" cy="263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4" descr="C:\Сетевая\скан\1 002.jpg"/>
          <p:cNvPicPr>
            <a:picLocks noChangeAspect="1" noChangeArrowheads="1"/>
          </p:cNvPicPr>
          <p:nvPr/>
        </p:nvPicPr>
        <p:blipFill>
          <a:blip r:embed="rId3"/>
          <a:srcRect l="28230" t="5685" r="25912" b="56432"/>
          <a:stretch>
            <a:fillRect/>
          </a:stretch>
        </p:blipFill>
        <p:spPr bwMode="auto">
          <a:xfrm>
            <a:off x="925513" y="3382963"/>
            <a:ext cx="2468562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5" descr="C:\Сетевая\скан\1 008.jpg"/>
          <p:cNvPicPr>
            <a:picLocks noChangeAspect="1" noChangeArrowheads="1"/>
          </p:cNvPicPr>
          <p:nvPr/>
        </p:nvPicPr>
        <p:blipFill>
          <a:blip r:embed="rId4"/>
          <a:srcRect r="100000" b="100000"/>
          <a:stretch>
            <a:fillRect/>
          </a:stretch>
        </p:blipFill>
        <p:spPr bwMode="auto">
          <a:xfrm>
            <a:off x="2160588" y="0"/>
            <a:ext cx="52546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47800" y="0"/>
            <a:ext cx="7696200" cy="705703"/>
          </a:xfrm>
          <a:prstGeom prst="rect">
            <a:avLst/>
          </a:prstGeom>
          <a:pattFill prst="dotGrid">
            <a:fgClr>
              <a:srgbClr val="0066FF"/>
            </a:fgClr>
            <a:bgClr>
              <a:schemeClr val="bg1"/>
            </a:bgClr>
          </a:pattFill>
        </p:spPr>
        <p:txBody>
          <a:bodyPr lIns="28319" tIns="14159" rIns="28319" bIns="1415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ru-RU" sz="2200" b="1" spc="15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n-cs"/>
              </a:rPr>
              <a:t>Оборудование филиала кафедры «Технология и оборудование машиностроительных производств»</a:t>
            </a:r>
          </a:p>
        </p:txBody>
      </p:sp>
      <p:pic>
        <p:nvPicPr>
          <p:cNvPr id="17413" name="Picture 6" descr="Знак ВТ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4938" y="34925"/>
            <a:ext cx="1312862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Box 3"/>
          <p:cNvSpPr txBox="1">
            <a:spLocks noChangeArrowheads="1"/>
          </p:cNvSpPr>
          <p:nvPr/>
        </p:nvSpPr>
        <p:spPr bwMode="auto">
          <a:xfrm>
            <a:off x="758825" y="6229350"/>
            <a:ext cx="2803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/>
              <a:t>Кругломер </a:t>
            </a:r>
            <a:r>
              <a:rPr lang="en-US"/>
              <a:t>Talyrond</a:t>
            </a:r>
            <a:endParaRPr lang="ru-RU"/>
          </a:p>
        </p:txBody>
      </p:sp>
      <p:sp>
        <p:nvSpPr>
          <p:cNvPr id="17415" name="TextBox 11"/>
          <p:cNvSpPr txBox="1">
            <a:spLocks noChangeArrowheads="1"/>
          </p:cNvSpPr>
          <p:nvPr/>
        </p:nvSpPr>
        <p:spPr bwMode="auto">
          <a:xfrm>
            <a:off x="134938" y="2927350"/>
            <a:ext cx="37512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/>
              <a:t>Профилометр </a:t>
            </a:r>
            <a:r>
              <a:rPr lang="en-US"/>
              <a:t>Form Talysurf5-120</a:t>
            </a:r>
            <a:endParaRPr lang="ru-RU"/>
          </a:p>
        </p:txBody>
      </p:sp>
      <p:sp>
        <p:nvSpPr>
          <p:cNvPr id="17416" name="TextBox 12"/>
          <p:cNvSpPr txBox="1">
            <a:spLocks noChangeArrowheads="1"/>
          </p:cNvSpPr>
          <p:nvPr/>
        </p:nvSpPr>
        <p:spPr bwMode="auto">
          <a:xfrm>
            <a:off x="4114800" y="3265488"/>
            <a:ext cx="5029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/>
              <a:t>Высокоточная измерительная </a:t>
            </a:r>
          </a:p>
          <a:p>
            <a:pPr algn="ctr" eaLnBrk="0" hangingPunct="0"/>
            <a:r>
              <a:rPr lang="ru-RU"/>
              <a:t>трехкоординатная машина «</a:t>
            </a:r>
            <a:r>
              <a:rPr lang="en-US"/>
              <a:t>MILLENNIUM</a:t>
            </a:r>
            <a:r>
              <a:rPr lang="ru-RU"/>
              <a:t>»</a:t>
            </a:r>
          </a:p>
        </p:txBody>
      </p:sp>
      <p:sp>
        <p:nvSpPr>
          <p:cNvPr id="17417" name="TextBox 13"/>
          <p:cNvSpPr txBox="1">
            <a:spLocks noChangeArrowheads="1"/>
          </p:cNvSpPr>
          <p:nvPr/>
        </p:nvSpPr>
        <p:spPr bwMode="auto">
          <a:xfrm>
            <a:off x="5119688" y="6413500"/>
            <a:ext cx="3019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/>
              <a:t>Профилометр </a:t>
            </a:r>
            <a:r>
              <a:rPr lang="en-US"/>
              <a:t>Surtronic 3+</a:t>
            </a:r>
            <a:endParaRPr lang="ru-RU"/>
          </a:p>
        </p:txBody>
      </p:sp>
      <p:pic>
        <p:nvPicPr>
          <p:cNvPr id="17418" name="Picture 13" descr="P1277381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914400"/>
            <a:ext cx="3200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14" descr="P1277348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4400" y="3886200"/>
            <a:ext cx="3821113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1132</TotalTime>
  <Words>527</Words>
  <Application>Microsoft Office PowerPoint</Application>
  <PresentationFormat>Экран (4:3)</PresentationFormat>
  <Paragraphs>110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Пользователь</dc:creator>
  <cp:lastModifiedBy>Vto</cp:lastModifiedBy>
  <cp:revision>93</cp:revision>
  <cp:lastPrinted>1601-01-01T00:00:00Z</cp:lastPrinted>
  <dcterms:created xsi:type="dcterms:W3CDTF">1601-01-01T00:00:00Z</dcterms:created>
  <dcterms:modified xsi:type="dcterms:W3CDTF">2015-11-17T09:08:03Z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